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106C-F13B-4D37-A307-F133D08DB230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B095-37BA-49D1-B7E8-46F94E2479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ondation-lamap.org/sites/default/files/upload/media/minisites/projet_climat/fiches/Le_climat_fiche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8496944" cy="581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ondation-lamap.org/sites/default/files/upload/media/minisites/projet_climat/fiches/Le_climat_fiche_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2695" y="404664"/>
            <a:ext cx="4659785" cy="6256413"/>
          </a:xfrm>
          <a:prstGeom prst="rect">
            <a:avLst/>
          </a:prstGeom>
          <a:noFill/>
        </p:spPr>
      </p:pic>
      <p:pic>
        <p:nvPicPr>
          <p:cNvPr id="12292" name="Picture 4" descr="http://www.fondation-lamap.org/sites/default/files/upload/media/minisites/projet_climat/fiches/Le_climat_fiche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390528"/>
            <a:ext cx="4536504" cy="642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ation-lamap.org/sites/default/files/upload/media/minisites/projet_climat/fiches/Le_climat_fiche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1052736"/>
            <a:ext cx="9180512" cy="490341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0"/>
            <a:ext cx="1689459" cy="116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0"/>
            <a:ext cx="1477598" cy="14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9322" y="-99392"/>
            <a:ext cx="1066734" cy="14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0"/>
            <a:ext cx="238601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16582" y="0"/>
            <a:ext cx="1527418" cy="11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20931" y="5517232"/>
            <a:ext cx="195492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39952" y="5657850"/>
            <a:ext cx="4210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476672"/>
            <a:ext cx="1512168" cy="6463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13</a:t>
            </a:r>
          </a:p>
          <a:p>
            <a:pPr algn="ctr"/>
            <a:r>
              <a:rPr lang="fr-FR" dirty="0" smtClean="0"/>
              <a:t>Antarctique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39752" y="548680"/>
            <a:ext cx="1512168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11</a:t>
            </a:r>
          </a:p>
          <a:p>
            <a:pPr algn="ctr"/>
            <a:r>
              <a:rPr lang="fr-FR" dirty="0" smtClean="0"/>
              <a:t>Banquise arctique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07904" y="404664"/>
            <a:ext cx="1512168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9</a:t>
            </a:r>
            <a:endParaRPr lang="fr-FR" b="1" dirty="0" smtClean="0"/>
          </a:p>
          <a:p>
            <a:pPr algn="ctr"/>
            <a:r>
              <a:rPr lang="fr-FR" dirty="0" smtClean="0"/>
              <a:t>Bocage, pays basque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80112" y="476672"/>
            <a:ext cx="1512168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12</a:t>
            </a:r>
          </a:p>
          <a:p>
            <a:pPr algn="ctr"/>
            <a:r>
              <a:rPr lang="fr-FR" dirty="0" smtClean="0"/>
              <a:t>Désert, Australie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631832" y="201414"/>
            <a:ext cx="1512168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10</a:t>
            </a:r>
          </a:p>
          <a:p>
            <a:pPr algn="ctr"/>
            <a:r>
              <a:rPr lang="fr-FR" dirty="0" smtClean="0"/>
              <a:t>Désert, Egypte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59632" y="5657671"/>
            <a:ext cx="1512168" cy="12003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</a:t>
            </a:r>
            <a:endParaRPr lang="fr-FR" b="1" dirty="0" smtClean="0"/>
          </a:p>
          <a:p>
            <a:pPr algn="ctr"/>
            <a:r>
              <a:rPr lang="fr-FR" dirty="0" smtClean="0"/>
              <a:t>Forêt amazonienne, Brésil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572000" y="5805264"/>
            <a:ext cx="3384376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6</a:t>
            </a:r>
            <a:endParaRPr lang="fr-FR" b="1" dirty="0" smtClean="0"/>
          </a:p>
          <a:p>
            <a:pPr algn="ctr"/>
            <a:r>
              <a:rPr lang="fr-FR" dirty="0" smtClean="0"/>
              <a:t>Grandes plaines, grands lacs d’Amérique du Nord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ation-lamap.org/sites/default/files/upload/media/minisites/projet_climat/fiches/Le_climat_fiche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1052736"/>
            <a:ext cx="9180512" cy="490341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214237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332656"/>
            <a:ext cx="1512168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5</a:t>
            </a:r>
            <a:endParaRPr lang="fr-FR" b="1" dirty="0" smtClean="0"/>
          </a:p>
          <a:p>
            <a:pPr algn="ctr"/>
            <a:r>
              <a:rPr lang="fr-FR" dirty="0" smtClean="0"/>
              <a:t>Garrigue, Corse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0"/>
            <a:ext cx="2243509" cy="14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699792" y="332656"/>
            <a:ext cx="1512168" cy="12003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5</a:t>
            </a:r>
            <a:endParaRPr lang="fr-FR" b="1" dirty="0" smtClean="0"/>
          </a:p>
          <a:p>
            <a:pPr algn="ctr"/>
            <a:r>
              <a:rPr lang="fr-FR" dirty="0" smtClean="0"/>
              <a:t>Montagne Himalaya, Népal</a:t>
            </a:r>
            <a:endParaRPr lang="fr-F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0"/>
            <a:ext cx="2423618" cy="16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220072" y="692696"/>
            <a:ext cx="1512168" cy="6463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</a:t>
            </a:r>
          </a:p>
          <a:p>
            <a:pPr algn="ctr"/>
            <a:r>
              <a:rPr lang="fr-FR" dirty="0" smtClean="0"/>
              <a:t>Savane, Kenya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06952" y="0"/>
            <a:ext cx="1629544" cy="22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7452320" y="836712"/>
            <a:ext cx="1512168" cy="12003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</a:t>
            </a:r>
            <a:endParaRPr lang="fr-FR" b="1" dirty="0" smtClean="0"/>
          </a:p>
          <a:p>
            <a:pPr algn="ctr"/>
            <a:r>
              <a:rPr lang="fr-FR" dirty="0" smtClean="0"/>
              <a:t>Montagne Colorado, Etats-Unis</a:t>
            </a:r>
            <a:endParaRPr lang="fr-FR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4429866"/>
            <a:ext cx="1800200" cy="21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11560" y="4941168"/>
            <a:ext cx="1512168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</a:t>
            </a:r>
          </a:p>
          <a:p>
            <a:pPr algn="ctr"/>
            <a:r>
              <a:rPr lang="fr-FR" dirty="0" smtClean="0"/>
              <a:t>Steppe aride, Sénégal</a:t>
            </a:r>
            <a:endParaRPr lang="fr-FR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80112" y="4924425"/>
            <a:ext cx="2971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64088" y="5949280"/>
            <a:ext cx="3384376" cy="6463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7</a:t>
            </a:r>
          </a:p>
          <a:p>
            <a:pPr algn="ctr"/>
            <a:r>
              <a:rPr lang="fr-FR" dirty="0" smtClean="0"/>
              <a:t>Forêts de feuillus, Belgique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Milieux tempérés </a:t>
            </a:r>
          </a:p>
          <a:p>
            <a:r>
              <a:rPr lang="fr-FR" dirty="0" smtClean="0"/>
              <a:t>Steppes et déserts</a:t>
            </a:r>
          </a:p>
          <a:p>
            <a:r>
              <a:rPr lang="fr-FR" dirty="0" smtClean="0"/>
              <a:t>Milieu méditerranéen</a:t>
            </a:r>
          </a:p>
          <a:p>
            <a:r>
              <a:rPr lang="fr-FR" dirty="0" smtClean="0"/>
              <a:t>Milieux intertropicaux</a:t>
            </a:r>
          </a:p>
          <a:p>
            <a:r>
              <a:rPr lang="fr-FR" dirty="0" smtClean="0"/>
              <a:t>Milieux polaires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climats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Il y a de nombreux climats différents sur la Terre qui dépendent de :</a:t>
            </a:r>
          </a:p>
          <a:p>
            <a:pPr>
              <a:buNone/>
            </a:pPr>
            <a:r>
              <a:rPr lang="fr-FR" dirty="0" smtClean="0"/>
              <a:t>- la température</a:t>
            </a:r>
          </a:p>
          <a:p>
            <a:pPr>
              <a:buNone/>
            </a:pPr>
            <a:r>
              <a:rPr lang="fr-FR" dirty="0" smtClean="0"/>
              <a:t>- des précipitations</a:t>
            </a:r>
          </a:p>
          <a:p>
            <a:pPr>
              <a:buNone/>
            </a:pPr>
            <a:r>
              <a:rPr lang="fr-FR" dirty="0" smtClean="0"/>
              <a:t>- de la présence de la mer</a:t>
            </a:r>
          </a:p>
          <a:p>
            <a:pPr>
              <a:buNone/>
            </a:pPr>
            <a:r>
              <a:rPr lang="fr-FR" dirty="0" smtClean="0"/>
              <a:t>- de l’altitude</a:t>
            </a:r>
          </a:p>
          <a:p>
            <a:pPr>
              <a:buNone/>
            </a:pPr>
            <a:r>
              <a:rPr lang="fr-FR" dirty="0" smtClean="0"/>
              <a:t>- de la latitude</a:t>
            </a:r>
          </a:p>
          <a:p>
            <a:pPr>
              <a:buNone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35696" y="1700808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07904" y="1700808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32040" y="1700808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88224" y="1700808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236296" y="170080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668344" y="170080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5576" y="213285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75656" y="2132856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608" y="270892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03648" y="3212976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19672" y="371703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75856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707904" y="3717032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139952" y="371703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03648" y="4221088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672" y="4797152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109</Words>
  <Application>Microsoft Office PowerPoint</Application>
  <PresentationFormat>Affichage à l'écran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Les climats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LECLERC</dc:creator>
  <cp:lastModifiedBy>Denis Mazet</cp:lastModifiedBy>
  <cp:revision>4</cp:revision>
  <dcterms:created xsi:type="dcterms:W3CDTF">2015-05-05T08:46:55Z</dcterms:created>
  <dcterms:modified xsi:type="dcterms:W3CDTF">2015-05-11T14:00:23Z</dcterms:modified>
</cp:coreProperties>
</file>