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7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4548-8823-497C-B16C-2EE4719796F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3BF4-99A6-461B-8827-8BD9FFBEE36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CEF5-4BBE-4D6D-8429-A4A0266D1480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9A91-A48F-45AA-96C8-4586CA6D04A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Effet de serre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uée 9"/>
          <p:cNvSpPr/>
          <p:nvPr/>
        </p:nvSpPr>
        <p:spPr>
          <a:xfrm>
            <a:off x="-612576" y="4221088"/>
            <a:ext cx="10620672" cy="6912768"/>
          </a:xfrm>
          <a:prstGeom prst="donu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3568" y="5373216"/>
            <a:ext cx="7992888" cy="4320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95536" y="1340768"/>
            <a:ext cx="1440160" cy="144016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 rot="20349023">
            <a:off x="1374208" y="3051239"/>
            <a:ext cx="1584176" cy="255383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11604120">
            <a:off x="3091888" y="2931911"/>
            <a:ext cx="1584176" cy="239488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635896" y="5934670"/>
            <a:ext cx="1649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Terre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28390" y="5934670"/>
            <a:ext cx="1734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-18</a:t>
            </a:r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°C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915816" y="62068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S’il n’y avait pas d’effet de serre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059832" y="60152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Grâce à l’effet de serre naturel</a:t>
            </a:r>
            <a:endParaRPr lang="fr-FR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5292080" y="4797152"/>
            <a:ext cx="302433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Atmosphère</a:t>
            </a:r>
            <a:endParaRPr lang="fr-FR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Flèche vers le bas 11"/>
          <p:cNvSpPr/>
          <p:nvPr/>
        </p:nvSpPr>
        <p:spPr>
          <a:xfrm rot="11604120">
            <a:off x="3117452" y="4163853"/>
            <a:ext cx="1584176" cy="130044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1604120">
            <a:off x="3735741" y="1709987"/>
            <a:ext cx="1035072" cy="284718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8879406">
            <a:off x="4119818" y="4005910"/>
            <a:ext cx="834197" cy="150661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580112" y="5934670"/>
            <a:ext cx="2031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+ 15°C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23" grpId="0"/>
      <p:bldP spid="23" grpId="1"/>
      <p:bldP spid="25" grpId="0"/>
      <p:bldP spid="9" grpId="0"/>
      <p:bldP spid="11" grpId="0"/>
      <p:bldP spid="12" grpId="0" animBg="1"/>
      <p:bldP spid="12" grpId="1" animBg="1"/>
      <p:bldP spid="12" grpId="2" animBg="1"/>
      <p:bldP spid="14" grpId="0" animBg="1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23</Words>
  <Application>Microsoft Office PowerPoint</Application>
  <PresentationFormat>Affichage à l'écran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Effet de serre</vt:lpstr>
      <vt:lpstr>Diapositive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 de serre</dc:title>
  <dc:creator>David LECLERC</dc:creator>
  <cp:lastModifiedBy>David LECLERC</cp:lastModifiedBy>
  <cp:revision>2</cp:revision>
  <dcterms:created xsi:type="dcterms:W3CDTF">2015-06-26T13:28:21Z</dcterms:created>
  <dcterms:modified xsi:type="dcterms:W3CDTF">2015-06-29T07:45:43Z</dcterms:modified>
</cp:coreProperties>
</file>