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0C4F-7B8F-46F1-BBE9-F0DC4603C53C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A989-49B6-45A1-8516-4FE7939908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0C4F-7B8F-46F1-BBE9-F0DC4603C53C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A989-49B6-45A1-8516-4FE7939908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0C4F-7B8F-46F1-BBE9-F0DC4603C53C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A989-49B6-45A1-8516-4FE7939908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0C4F-7B8F-46F1-BBE9-F0DC4603C53C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A989-49B6-45A1-8516-4FE7939908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0C4F-7B8F-46F1-BBE9-F0DC4603C53C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A989-49B6-45A1-8516-4FE7939908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0C4F-7B8F-46F1-BBE9-F0DC4603C53C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A989-49B6-45A1-8516-4FE7939908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0C4F-7B8F-46F1-BBE9-F0DC4603C53C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A989-49B6-45A1-8516-4FE7939908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0C4F-7B8F-46F1-BBE9-F0DC4603C53C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A989-49B6-45A1-8516-4FE7939908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0C4F-7B8F-46F1-BBE9-F0DC4603C53C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A989-49B6-45A1-8516-4FE7939908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0C4F-7B8F-46F1-BBE9-F0DC4603C53C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A989-49B6-45A1-8516-4FE7939908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0C4F-7B8F-46F1-BBE9-F0DC4603C53C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A989-49B6-45A1-8516-4FE7939908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10C4F-7B8F-46F1-BBE9-F0DC4603C53C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FA989-49B6-45A1-8516-4FE7939908D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Bilan carbone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87" y="0"/>
            <a:ext cx="761182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414" y="404664"/>
            <a:ext cx="9040586" cy="5103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9693"/>
          <a:stretch>
            <a:fillRect/>
          </a:stretch>
        </p:blipFill>
        <p:spPr bwMode="auto">
          <a:xfrm>
            <a:off x="539552" y="-1"/>
            <a:ext cx="8064896" cy="6856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7704856" cy="6880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0"/>
            <a:ext cx="7560840" cy="6856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1427"/>
          <a:stretch>
            <a:fillRect/>
          </a:stretch>
        </p:blipFill>
        <p:spPr bwMode="auto">
          <a:xfrm>
            <a:off x="1115616" y="-6456"/>
            <a:ext cx="6912768" cy="686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81031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0"/>
            <a:ext cx="8229600" cy="6525344"/>
          </a:xfrm>
        </p:spPr>
        <p:txBody>
          <a:bodyPr/>
          <a:lstStyle/>
          <a:p>
            <a:r>
              <a:rPr lang="fr-FR" dirty="0" smtClean="0"/>
              <a:t>Notre comportement est en partie responsable du changement climatique.</a:t>
            </a:r>
          </a:p>
          <a:p>
            <a:r>
              <a:rPr lang="fr-FR" dirty="0" smtClean="0"/>
              <a:t>Pour lutter contre l’effet de serre, il faut économiser l’énergie.</a:t>
            </a:r>
          </a:p>
          <a:p>
            <a:pPr lvl="1"/>
            <a:r>
              <a:rPr lang="fr-FR" dirty="0" smtClean="0"/>
              <a:t>Par exemple : </a:t>
            </a:r>
          </a:p>
          <a:p>
            <a:pPr lvl="2"/>
            <a:r>
              <a:rPr lang="fr-FR" dirty="0" smtClean="0"/>
              <a:t>A la maison :</a:t>
            </a:r>
            <a:endParaRPr lang="fr-FR" dirty="0" smtClean="0"/>
          </a:p>
          <a:p>
            <a:pPr lvl="2"/>
            <a:r>
              <a:rPr lang="fr-FR" dirty="0" smtClean="0"/>
              <a:t>Pour les déplacements :</a:t>
            </a:r>
            <a:endParaRPr lang="fr-FR" dirty="0" smtClean="0"/>
          </a:p>
          <a:p>
            <a:pPr lvl="2"/>
            <a:r>
              <a:rPr lang="fr-FR" dirty="0" smtClean="0"/>
              <a:t>Dans l’alimentation : </a:t>
            </a:r>
            <a:endParaRPr lang="fr-FR" dirty="0" smtClean="0"/>
          </a:p>
          <a:p>
            <a:pPr lvl="2"/>
            <a:r>
              <a:rPr lang="fr-FR" dirty="0" smtClean="0"/>
              <a:t>Pour les achats : </a:t>
            </a:r>
            <a:endParaRPr lang="fr-FR" dirty="0" smtClean="0"/>
          </a:p>
          <a:p>
            <a:pPr lvl="2"/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42</Words>
  <Application>Microsoft Office PowerPoint</Application>
  <PresentationFormat>Affichage à l'écran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Bilan carbone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carbone</dc:title>
  <dc:creator>David LECLERC</dc:creator>
  <cp:lastModifiedBy>David LECLERC</cp:lastModifiedBy>
  <cp:revision>2</cp:revision>
  <dcterms:created xsi:type="dcterms:W3CDTF">2015-11-09T08:42:54Z</dcterms:created>
  <dcterms:modified xsi:type="dcterms:W3CDTF">2015-11-09T09:09:36Z</dcterms:modified>
</cp:coreProperties>
</file>