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24" y="-96"/>
      </p:cViewPr>
      <p:guideLst>
        <p:guide orient="horz" pos="2160"/>
        <p:guide pos="2880"/>
      </p:guideLst>
    </p:cSldViewPr>
  </p:slideViewPr>
  <p:notesTextViewPr>
    <p:cViewPr>
      <p:scale>
        <a:sx n="100" d="100"/>
        <a:sy n="100" d="100"/>
      </p:scale>
      <p:origin x="0" y="15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75C2BE-DB79-473A-AA66-DB0F23A03B44}" type="datetimeFigureOut">
              <a:rPr lang="fr-FR" smtClean="0"/>
              <a:t>03/11/2015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5EB820-0447-4CF8-9BF2-8DA87CB7F857}"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Les activités humaines émettent</a:t>
            </a:r>
            <a:r>
              <a:rPr lang="fr-FR" baseline="0" dirty="0" smtClean="0"/>
              <a:t> de plus en plus de gaz à effet de serre, et ce pour deux raisons : d’une part parce que nos modes de vie changent (utilisons de plus en plus de pétrole, de charbon, et donc émettons de plus en plus de GES par habitant) et d’autre part parce que nous sommes de plus en plus nombreux (la population a fortement augmenté au cours du </a:t>
            </a:r>
            <a:r>
              <a:rPr lang="fr-FR" baseline="0" smtClean="0"/>
              <a:t>XXème siècle.</a:t>
            </a:r>
            <a:endParaRPr lang="fr-FR" dirty="0"/>
          </a:p>
        </p:txBody>
      </p:sp>
      <p:sp>
        <p:nvSpPr>
          <p:cNvPr id="4" name="Espace réservé du numéro de diapositive 3"/>
          <p:cNvSpPr>
            <a:spLocks noGrp="1"/>
          </p:cNvSpPr>
          <p:nvPr>
            <p:ph type="sldNum" sz="quarter" idx="10"/>
          </p:nvPr>
        </p:nvSpPr>
        <p:spPr/>
        <p:txBody>
          <a:bodyPr/>
          <a:lstStyle/>
          <a:p>
            <a:fld id="{705EB820-0447-4CF8-9BF2-8DA87CB7F857}" type="slidenum">
              <a:rPr lang="fr-FR" smtClean="0"/>
              <a:t>4</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3D1E2794-9AE3-474E-8216-B660B2415807}" type="datetimeFigureOut">
              <a:rPr lang="fr-FR" smtClean="0"/>
              <a:t>03/11/2015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143E2E9-2DFE-413C-AEA3-FD2201C1385D}"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D1E2794-9AE3-474E-8216-B660B2415807}" type="datetimeFigureOut">
              <a:rPr lang="fr-FR" smtClean="0"/>
              <a:t>03/11/2015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143E2E9-2DFE-413C-AEA3-FD2201C1385D}"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D1E2794-9AE3-474E-8216-B660B2415807}" type="datetimeFigureOut">
              <a:rPr lang="fr-FR" smtClean="0"/>
              <a:t>03/11/2015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143E2E9-2DFE-413C-AEA3-FD2201C1385D}"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D1E2794-9AE3-474E-8216-B660B2415807}" type="datetimeFigureOut">
              <a:rPr lang="fr-FR" smtClean="0"/>
              <a:t>03/11/2015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143E2E9-2DFE-413C-AEA3-FD2201C1385D}"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3D1E2794-9AE3-474E-8216-B660B2415807}" type="datetimeFigureOut">
              <a:rPr lang="fr-FR" smtClean="0"/>
              <a:t>03/11/2015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143E2E9-2DFE-413C-AEA3-FD2201C1385D}"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D1E2794-9AE3-474E-8216-B660B2415807}" type="datetimeFigureOut">
              <a:rPr lang="fr-FR" smtClean="0"/>
              <a:t>03/11/2015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143E2E9-2DFE-413C-AEA3-FD2201C1385D}"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D1E2794-9AE3-474E-8216-B660B2415807}" type="datetimeFigureOut">
              <a:rPr lang="fr-FR" smtClean="0"/>
              <a:t>03/11/2015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143E2E9-2DFE-413C-AEA3-FD2201C1385D}"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D1E2794-9AE3-474E-8216-B660B2415807}" type="datetimeFigureOut">
              <a:rPr lang="fr-FR" smtClean="0"/>
              <a:t>03/11/2015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143E2E9-2DFE-413C-AEA3-FD2201C1385D}"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D1E2794-9AE3-474E-8216-B660B2415807}" type="datetimeFigureOut">
              <a:rPr lang="fr-FR" smtClean="0"/>
              <a:t>03/11/2015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143E2E9-2DFE-413C-AEA3-FD2201C1385D}"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D1E2794-9AE3-474E-8216-B660B2415807}" type="datetimeFigureOut">
              <a:rPr lang="fr-FR" smtClean="0"/>
              <a:t>03/11/2015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143E2E9-2DFE-413C-AEA3-FD2201C1385D}"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D1E2794-9AE3-474E-8216-B660B2415807}" type="datetimeFigureOut">
              <a:rPr lang="fr-FR" smtClean="0"/>
              <a:t>03/11/2015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143E2E9-2DFE-413C-AEA3-FD2201C1385D}"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1E2794-9AE3-474E-8216-B660B2415807}" type="datetimeFigureOut">
              <a:rPr lang="fr-FR" smtClean="0"/>
              <a:t>03/11/2015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43E2E9-2DFE-413C-AEA3-FD2201C1385D}"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smtClean="0"/>
              <a:t>Comment cela se fait-il que nous émettions des gaz à effet de serre ? D’où cela vient-il ? Depuis quand ?</a:t>
            </a:r>
            <a:endParaRPr lang="fr-FR" dirty="0"/>
          </a:p>
        </p:txBody>
      </p:sp>
      <p:sp>
        <p:nvSpPr>
          <p:cNvPr id="3" name="Sous-titre 2"/>
          <p:cNvSpPr>
            <a:spLocks noGrp="1"/>
          </p:cNvSpPr>
          <p:nvPr>
            <p:ph type="subTitle" idx="1"/>
          </p:nvPr>
        </p:nvSpPr>
        <p:spPr/>
        <p:txBody>
          <a:bodyPr/>
          <a:lstStyle/>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1026" name="Picture 2"/>
          <p:cNvPicPr>
            <a:picLocks noChangeAspect="1" noChangeArrowheads="1"/>
          </p:cNvPicPr>
          <p:nvPr/>
        </p:nvPicPr>
        <p:blipFill>
          <a:blip r:embed="rId2" cstate="print"/>
          <a:srcRect/>
          <a:stretch>
            <a:fillRect/>
          </a:stretch>
        </p:blipFill>
        <p:spPr bwMode="auto">
          <a:xfrm>
            <a:off x="35496" y="898150"/>
            <a:ext cx="9073007" cy="505113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2050" name="Picture 2"/>
          <p:cNvPicPr>
            <a:picLocks noChangeAspect="1" noChangeArrowheads="1"/>
          </p:cNvPicPr>
          <p:nvPr/>
        </p:nvPicPr>
        <p:blipFill>
          <a:blip r:embed="rId2" cstate="print"/>
          <a:srcRect/>
          <a:stretch>
            <a:fillRect/>
          </a:stretch>
        </p:blipFill>
        <p:spPr bwMode="auto">
          <a:xfrm>
            <a:off x="547688" y="962025"/>
            <a:ext cx="8048625" cy="493395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Les activités humaines sont responsables de l’augmentation du CO2 dans l’atmosphère.</a:t>
            </a: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112</Words>
  <Application>Microsoft Office PowerPoint</Application>
  <PresentationFormat>Affichage à l'écran (4:3)</PresentationFormat>
  <Paragraphs>4</Paragraphs>
  <Slides>4</Slides>
  <Notes>1</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Thème Office</vt:lpstr>
      <vt:lpstr>Comment cela se fait-il que nous émettions des gaz à effet de serre ? D’où cela vient-il ? Depuis quand ?</vt:lpstr>
      <vt:lpstr>Diapositive 2</vt:lpstr>
      <vt:lpstr>Diapositive 3</vt:lpstr>
      <vt:lpstr>Diapositive 4</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cela se fait-il que nous émettions des gaz à effet de serre ? D’où cela vient-il ? Depuis quand ?</dc:title>
  <dc:creator>David LECLERC</dc:creator>
  <cp:lastModifiedBy>David LECLERC</cp:lastModifiedBy>
  <cp:revision>1</cp:revision>
  <dcterms:created xsi:type="dcterms:W3CDTF">2015-11-03T12:45:54Z</dcterms:created>
  <dcterms:modified xsi:type="dcterms:W3CDTF">2015-11-03T12:55:25Z</dcterms:modified>
</cp:coreProperties>
</file>