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4" r:id="rId6"/>
    <p:sldId id="269" r:id="rId7"/>
    <p:sldId id="270" r:id="rId8"/>
    <p:sldId id="278" r:id="rId9"/>
    <p:sldId id="271" r:id="rId10"/>
    <p:sldId id="279" r:id="rId11"/>
    <p:sldId id="272" r:id="rId12"/>
    <p:sldId id="280" r:id="rId13"/>
    <p:sldId id="273" r:id="rId14"/>
    <p:sldId id="258" r:id="rId15"/>
    <p:sldId id="262" r:id="rId16"/>
    <p:sldId id="259" r:id="rId17"/>
    <p:sldId id="263" r:id="rId18"/>
    <p:sldId id="264" r:id="rId19"/>
    <p:sldId id="26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10E8B-CA58-4146-A6DF-99F9166F2350}" type="datetimeFigureOut">
              <a:rPr lang="fr-FR" smtClean="0"/>
              <a:pPr/>
              <a:t>06/10/2016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F3565-56EC-455E-A272-31A5059355A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3933056"/>
            <a:ext cx="7772400" cy="1470025"/>
          </a:xfrm>
        </p:spPr>
        <p:txBody>
          <a:bodyPr/>
          <a:lstStyle/>
          <a:p>
            <a:r>
              <a:rPr lang="fr-FR" dirty="0" smtClean="0"/>
              <a:t>Jour 1 - réponses</a:t>
            </a:r>
            <a:endParaRPr lang="fr-FR" dirty="0"/>
          </a:p>
        </p:txBody>
      </p:sp>
      <p:pic>
        <p:nvPicPr>
          <p:cNvPr id="5122" name="Picture 2" descr="logo énigmes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412776"/>
            <a:ext cx="2519362" cy="251936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images objets\objet 7 répon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65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42493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Enigme n°2 : Objet mystère ?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31840" y="5877272"/>
            <a:ext cx="2736304" cy="50405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Un cadran solaire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Denis\Desktop\images objets\bis\Im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52735"/>
            <a:ext cx="6048672" cy="4542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nis\Desktop\images objets\bis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47889"/>
            <a:ext cx="5857549" cy="4429383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79512" y="260648"/>
            <a:ext cx="8424936" cy="86409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D4D607"/>
                </a:solidFill>
                <a:effectLst/>
                <a:latin typeface="Century Schoolbook" pitchFamily="18" charset="0"/>
                <a:cs typeface="Arial" pitchFamily="34" charset="0"/>
              </a:rPr>
              <a:t>Enigme n°2 : Objet mystère ?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251520" y="980728"/>
            <a:ext cx="2376935" cy="223224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Le gnomon (ou style) qui est la tige de métal qui reçoit la lumière du soleil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51520" y="3284984"/>
            <a:ext cx="2376264" cy="158417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Le cadran qui est un plan où sont tracées les lignes horaires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51520" y="5085184"/>
            <a:ext cx="2355712" cy="158417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Ombre portée du gnomon.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Schoolbook" pitchFamily="18" charset="0"/>
                <a:cs typeface="Arial" pitchFamily="34" charset="0"/>
              </a:rPr>
              <a:t>Il est presque 13h30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2627784" y="2060847"/>
            <a:ext cx="2808312" cy="1008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627784" y="4005064"/>
            <a:ext cx="2232248" cy="576064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 flipV="1">
            <a:off x="2627784" y="4509119"/>
            <a:ext cx="3816424" cy="144015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0625" y="189311"/>
            <a:ext cx="88924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Enigme n°3 : Quand tes yeux te trompent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ray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7"/>
            <a:ext cx="2520280" cy="56295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100" name="Picture 4" descr="Capture023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52735"/>
            <a:ext cx="3312368" cy="350621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0625" y="189311"/>
            <a:ext cx="88924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Enigme n°3 : Quand tes yeux te trompent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rayon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788813" cy="33479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6147" name="Picture 3" descr="crayo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348880"/>
            <a:ext cx="3965125" cy="2520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10625" y="189311"/>
            <a:ext cx="8892480" cy="9361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E00D1E"/>
                </a:solidFill>
                <a:effectLst/>
                <a:latin typeface="Century Schoolbook" pitchFamily="18" charset="0"/>
                <a:cs typeface="Arial" pitchFamily="34" charset="0"/>
              </a:rPr>
              <a:t>Enigme n°3 : Quand tes yeux te trompent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Mirage-flaque-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268760"/>
            <a:ext cx="7940545" cy="45365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cxnSp>
        <p:nvCxnSpPr>
          <p:cNvPr id="7" name="Connecteur droit avec flèche 6"/>
          <p:cNvCxnSpPr/>
          <p:nvPr/>
        </p:nvCxnSpPr>
        <p:spPr>
          <a:xfrm flipH="1" flipV="1">
            <a:off x="4499992" y="4869160"/>
            <a:ext cx="72008" cy="144016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Denis\Desktop\Enigmes 2016\Illustration-trajectoire-non-dévi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243408"/>
            <a:ext cx="7239000" cy="2286000"/>
          </a:xfrm>
          <a:prstGeom prst="rect">
            <a:avLst/>
          </a:prstGeom>
          <a:noFill/>
        </p:spPr>
      </p:pic>
      <p:pic>
        <p:nvPicPr>
          <p:cNvPr id="8197" name="Picture 5" descr="C:\Users\Denis\Desktop\Enigmes 2016\Illustration-trajectoire-dévi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13000"/>
            <a:ext cx="7620000" cy="44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179512" y="2636912"/>
            <a:ext cx="8964488" cy="129614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rgbClr val="F19409"/>
                </a:solidFill>
                <a:effectLst/>
                <a:latin typeface="Century Schoolbook" pitchFamily="18" charset="0"/>
                <a:cs typeface="Arial" pitchFamily="34" charset="0"/>
              </a:rPr>
              <a:t>Enigme n°1 : </a:t>
            </a:r>
            <a:r>
              <a:rPr lang="fr-FR" sz="3200" b="1" dirty="0" smtClean="0">
                <a:solidFill>
                  <a:srgbClr val="F19409"/>
                </a:solidFill>
                <a:latin typeface="Century Schoolbook" pitchFamily="18" charset="0"/>
                <a:cs typeface="Arial" pitchFamily="34" charset="0"/>
              </a:rPr>
              <a:t>Quels objets ont permis de former ces ombres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nis\Desktop\photo enigme jour 1\Ima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68760"/>
            <a:ext cx="5014813" cy="445208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56127">
            <a:off x="5222850" y="1711479"/>
            <a:ext cx="1152128" cy="3384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474935">
            <a:off x="5436096" y="2564904"/>
            <a:ext cx="7072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MG_31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124744"/>
            <a:ext cx="7416824" cy="4581128"/>
          </a:xfrm>
          <a:prstGeom prst="rect">
            <a:avLst/>
          </a:prstGeom>
        </p:spPr>
      </p:pic>
      <p:grpSp>
        <p:nvGrpSpPr>
          <p:cNvPr id="2" name="Groupe 6"/>
          <p:cNvGrpSpPr/>
          <p:nvPr/>
        </p:nvGrpSpPr>
        <p:grpSpPr>
          <a:xfrm>
            <a:off x="5004048" y="2348880"/>
            <a:ext cx="2016224" cy="2448272"/>
            <a:chOff x="5004048" y="2348880"/>
            <a:chExt cx="2016224" cy="2448272"/>
          </a:xfrm>
        </p:grpSpPr>
        <p:sp>
          <p:nvSpPr>
            <p:cNvPr id="5" name="Ellipse 4"/>
            <p:cNvSpPr/>
            <p:nvPr/>
          </p:nvSpPr>
          <p:spPr>
            <a:xfrm>
              <a:off x="5004048" y="2348880"/>
              <a:ext cx="2016224" cy="2448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 rot="474935">
              <a:off x="5676348" y="2804738"/>
              <a:ext cx="707245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fr-FR" sz="8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fr-FR" sz="8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nis\Desktop\photo enigme jour 1\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1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 rot="456127">
            <a:off x="6395269" y="2371033"/>
            <a:ext cx="961973" cy="25898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 rot="474935">
            <a:off x="6543822" y="3000430"/>
            <a:ext cx="590517" cy="1487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fr-FR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59401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97</Words>
  <Application>Microsoft Office PowerPoint</Application>
  <PresentationFormat>Affichage à l'écran (4:3)</PresentationFormat>
  <Paragraphs>14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Jour 1 - réponses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Enigmes Jour 1</dc:title>
  <dc:creator>Microsoft</dc:creator>
  <cp:lastModifiedBy>Microsoft</cp:lastModifiedBy>
  <cp:revision>10</cp:revision>
  <dcterms:created xsi:type="dcterms:W3CDTF">2016-09-06T08:45:55Z</dcterms:created>
  <dcterms:modified xsi:type="dcterms:W3CDTF">2016-10-06T08:19:51Z</dcterms:modified>
</cp:coreProperties>
</file>