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30" autoAdjust="0"/>
  </p:normalViewPr>
  <p:slideViewPr>
    <p:cSldViewPr>
      <p:cViewPr varScale="1">
        <p:scale>
          <a:sx n="52" d="100"/>
          <a:sy n="5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800D1-1847-44A4-BC98-6768C1F39C7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3213D-3CA1-4AF3-9F61-0C31EBE88FF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Présenter la situation de départ.</a:t>
            </a:r>
          </a:p>
          <a:p>
            <a:r>
              <a:rPr lang="fr-FR" dirty="0" smtClean="0"/>
              <a:t>Que va-t-il se passer si on attend quelques heures ? </a:t>
            </a:r>
            <a:r>
              <a:rPr lang="fr-FR" dirty="0" smtClean="0">
                <a:sym typeface="Wingdings" pitchFamily="2" charset="2"/>
              </a:rPr>
              <a:t> présenter deuxième image.</a:t>
            </a:r>
          </a:p>
          <a:p>
            <a:r>
              <a:rPr lang="fr-FR" dirty="0" smtClean="0">
                <a:sym typeface="Wingdings" pitchFamily="2" charset="2"/>
              </a:rPr>
              <a:t>Pourquoi la brique noire est-elle plus enfoncée que la brique blanche</a:t>
            </a:r>
            <a:r>
              <a:rPr lang="fr-FR" baseline="0" dirty="0" smtClean="0">
                <a:sym typeface="Wingdings" pitchFamily="2" charset="2"/>
              </a:rPr>
              <a:t> ?</a:t>
            </a:r>
          </a:p>
          <a:p>
            <a:r>
              <a:rPr lang="fr-FR" baseline="0" dirty="0" smtClean="0">
                <a:sym typeface="Wingdings" pitchFamily="2" charset="2"/>
              </a:rPr>
              <a:t> Hypothèses  Comment les vérifier.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C6C4-E8D0-487D-BD57-274D67A46D93}" type="datetimeFigureOut">
              <a:rPr lang="fr-FR" smtClean="0"/>
              <a:t>04/06/2015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D9DD-ED0A-46E8-BA7C-961E15229AD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L’importance de la banquise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3969"/>
          <a:stretch>
            <a:fillRect/>
          </a:stretch>
        </p:blipFill>
        <p:spPr bwMode="auto">
          <a:xfrm>
            <a:off x="628058" y="0"/>
            <a:ext cx="6968278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212976"/>
            <a:ext cx="7056784" cy="339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</Words>
  <Application>Microsoft Office PowerPoint</Application>
  <PresentationFormat>Affichage à l'écran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L’importance de la banquise</vt:lpstr>
      <vt:lpstr>Diapositive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L’importance de la banquise</dc:title>
  <dc:creator>David LECLERC</dc:creator>
  <cp:lastModifiedBy>David LECLERC</cp:lastModifiedBy>
  <cp:revision>2</cp:revision>
  <dcterms:created xsi:type="dcterms:W3CDTF">2015-06-04T09:39:15Z</dcterms:created>
  <dcterms:modified xsi:type="dcterms:W3CDTF">2015-06-04T09:48:58Z</dcterms:modified>
</cp:coreProperties>
</file>