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61" r:id="rId10"/>
    <p:sldId id="262" r:id="rId11"/>
    <p:sldId id="260" r:id="rId12"/>
    <p:sldId id="259" r:id="rId13"/>
    <p:sldId id="264" r:id="rId14"/>
    <p:sldId id="263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1FC63-47D5-4E12-A3ED-9358AB38EA1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37F4B-F86B-4DFA-A1D3-FF6F293414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7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7F4B-F86B-4DFA-A1D3-FF6F2934149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8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E0923F-CCD4-4A65-A46C-19584DCFDD7F}" type="datetimeFigureOut">
              <a:rPr lang="fr-FR" smtClean="0"/>
              <a:pPr/>
              <a:t>13/10/2016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7AE685-955B-4F58-B583-664B9A2A03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&#233;quence%20Edumoov%20respiration/sequence%20respiration%20educamoov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vid&#233;os/modifications_physiques_effort-HD.mp4" TargetMode="External"/><Relationship Id="rId7" Type="http://schemas.openxmlformats.org/officeDocument/2006/relationships/hyperlink" Target="vid&#233;os/aseu_sante-HD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vid&#233;os/echanges_respiratoires-HD.mp4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youtu.be/drSiOlmp7N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corpus/videos.php" TargetMode="External"/><Relationship Id="rId7" Type="http://schemas.openxmlformats.org/officeDocument/2006/relationships/slide" Target="slide15.xml"/><Relationship Id="rId2" Type="http://schemas.openxmlformats.org/officeDocument/2006/relationships/hyperlink" Target="https://www.reseau-canope.fr/corp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ogieenflash.net/animation.php?ref=bio-0009-3" TargetMode="External"/><Relationship Id="rId5" Type="http://schemas.openxmlformats.org/officeDocument/2006/relationships/hyperlink" Target="http://www.biologieenflash.net/animation.php?ref=bio-0003-3" TargetMode="External"/><Relationship Id="rId4" Type="http://schemas.openxmlformats.org/officeDocument/2006/relationships/hyperlink" Target="http://webetab.ac-bordeaux.fr/Primaire/64/EPS64/pedagogie/proposition/Coeur/coeur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6x6%20course%20longue%20DSDEN77/Course%20longue%20UA4%20Cycle%203.pdf" TargetMode="External"/><Relationship Id="rId3" Type="http://schemas.openxmlformats.org/officeDocument/2006/relationships/hyperlink" Target="6x6%20course%20longue%20DSDEN77/Course%20longue%20UA1%202015%20Cycle%202.pdf" TargetMode="External"/><Relationship Id="rId7" Type="http://schemas.openxmlformats.org/officeDocument/2006/relationships/hyperlink" Target="6x6%20course%20longue%20DSDEN77/Course%20longue%20UA3%20Cycle%203.pdf" TargetMode="External"/><Relationship Id="rId12" Type="http://schemas.openxmlformats.org/officeDocument/2006/relationships/slide" Target="slide3.xml"/><Relationship Id="rId2" Type="http://schemas.openxmlformats.org/officeDocument/2006/relationships/hyperlink" Target="6x6%20course%20longue%20DSDEN77/Situation%20d'&#233;valuation%20Course%20longue%20Pr&#233;sentation%20201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6x6%20course%20longue%20DSDEN77/Course%20longue%20Cycle%202.wmv" TargetMode="External"/><Relationship Id="rId11" Type="http://schemas.openxmlformats.org/officeDocument/2006/relationships/hyperlink" Target="6x6%20course%20longue%20DSDEN77/situation%20&#233;valuation.wmv" TargetMode="External"/><Relationship Id="rId5" Type="http://schemas.openxmlformats.org/officeDocument/2006/relationships/hyperlink" Target="6x6%20course%20longue%20DSDEN77/Situation%20d'&#233;valuation%20Course%20longue%20Cycle%202.pdf" TargetMode="External"/><Relationship Id="rId10" Type="http://schemas.openxmlformats.org/officeDocument/2006/relationships/hyperlink" Target="6x6%20course%20longue%20DSDEN77/Situation%20evaluation%20Course%20longue%20Cycle%203.pdf" TargetMode="External"/><Relationship Id="rId4" Type="http://schemas.openxmlformats.org/officeDocument/2006/relationships/hyperlink" Target="6x6%20course%20longue%20DSDEN77/Course%20longue%20UA2%20Cycle%202.pdf" TargetMode="External"/><Relationship Id="rId9" Type="http://schemas.openxmlformats.org/officeDocument/2006/relationships/hyperlink" Target="6x6%20course%20longue%20DSDEN77/Course%20longue%20UA5%20Cycle%20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Eduscol%20doc%20ressources%20sciences/RA16_C3_SCTE_2_prog_vivant_sante_568428.pdf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Module%20la%20main%20&#224;%20la%20p&#226;te/la%20main%20&#224;%20la%20p&#226;te%20ventil%20site%20cycle%203%20seq%201%202.pdf" TargetMode="External"/><Relationship Id="rId7" Type="http://schemas.openxmlformats.org/officeDocument/2006/relationships/slide" Target="slide8.xml"/><Relationship Id="rId2" Type="http://schemas.openxmlformats.org/officeDocument/2006/relationships/hyperlink" Target="Module%20la%20main%20&#224;%20la%20p&#226;te/la%20main%20&#224;%20la%20pate%20ventil%20site%20cycle%203%20intr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hyperlink" Target="Module%20la%20main%20&#224;%20la%20p&#226;te/la%20main%20&#224;%20la%20p&#226;te%20ventil%20resp%20site%20seq%20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outil%20sch&#233;matisation/synthcirculationsch&#233;ma.pdf" TargetMode="External"/><Relationship Id="rId2" Type="http://schemas.openxmlformats.org/officeDocument/2006/relationships/hyperlink" Target="outil%20sch&#233;matisation/Appareil_respiratoire_Doct_Ressour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&#233;quence%20Edumoov%20respiration/seance-04---schema-cage-thoracique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S&#233;quence%20Edumoov%20respiration/sequence%20respiration%20educamoov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3672408" cy="2160240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Inscrire les sciences dans des projets </a:t>
            </a:r>
            <a:r>
              <a:rPr lang="fr-FR" sz="2000" dirty="0" smtClean="0"/>
              <a:t>pluridisciplinaires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Course longue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Respiration et Circulation 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7298" y="5589240"/>
            <a:ext cx="3309803" cy="520088"/>
          </a:xfrm>
        </p:spPr>
        <p:txBody>
          <a:bodyPr/>
          <a:lstStyle/>
          <a:p>
            <a:pPr algn="ctr"/>
            <a:r>
              <a:rPr lang="fr-FR" dirty="0" smtClean="0"/>
              <a:t>Cycle 3 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00400" cy="23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betab.ac-bordeaux.fr/Primaire/64/EPS64/pedagogie/proposition/Coeur/Eleves/res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2" y="1988840"/>
            <a:ext cx="1541441" cy="33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ebetab.ac-bordeaux.fr/Primaire/64/EPS64/pedagogie/proposition/Coeur/Eleves/res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14354"/>
            <a:ext cx="1838697" cy="3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799327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Avant l’effort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74315" y="2533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l’effort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18531" y="6330569"/>
            <a:ext cx="473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Groupe sciences 77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16632"/>
            <a:ext cx="44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Journée de formation </a:t>
            </a:r>
            <a:r>
              <a:rPr lang="fr-FR" smtClean="0"/>
              <a:t>de formateurs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77\Desktop\Respiration et Course longue cycle 3\Eau-chaux_experimen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4" y="1556792"/>
            <a:ext cx="79264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5984" y="4688324"/>
            <a:ext cx="775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Comprendre que la respiration est un échange </a:t>
            </a:r>
            <a:r>
              <a:rPr lang="fr-FR" b="1" dirty="0" smtClean="0"/>
              <a:t>de gaz. </a:t>
            </a:r>
          </a:p>
          <a:p>
            <a:r>
              <a:rPr lang="fr-FR" dirty="0" smtClean="0"/>
              <a:t>Séance 5 page </a:t>
            </a:r>
            <a:r>
              <a:rPr lang="fr-FR" dirty="0" smtClean="0">
                <a:hlinkClick r:id="rId3" action="ppaction://hlinkfile"/>
              </a:rPr>
              <a:t>7,8,9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05984" y="885169"/>
            <a:ext cx="775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Pourquoi doit-on respirer ? (Les échanges gazeux)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44008" y="0"/>
            <a:ext cx="5040678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Expérimenter </a:t>
            </a:r>
            <a:endParaRPr lang="fr-FR" sz="2000" dirty="0"/>
          </a:p>
        </p:txBody>
      </p:sp>
      <p:sp>
        <p:nvSpPr>
          <p:cNvPr id="6" name="Flèche courbée vers la gauche 5">
            <a:hlinkClick r:id="rId4" action="ppaction://hlinksldjump"/>
          </p:cNvPr>
          <p:cNvSpPr/>
          <p:nvPr/>
        </p:nvSpPr>
        <p:spPr>
          <a:xfrm>
            <a:off x="7838287" y="5589240"/>
            <a:ext cx="64807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69086" y="0"/>
            <a:ext cx="5040678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Des vidéos pour comprendre </a:t>
            </a:r>
            <a:endParaRPr lang="fr-FR" sz="2000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34524" r="37419" b="25947"/>
          <a:stretch/>
        </p:blipFill>
        <p:spPr bwMode="auto">
          <a:xfrm>
            <a:off x="539552" y="516324"/>
            <a:ext cx="3193144" cy="289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4" t="36079" r="37328" b="24337"/>
          <a:stretch/>
        </p:blipFill>
        <p:spPr bwMode="auto">
          <a:xfrm>
            <a:off x="4716016" y="788756"/>
            <a:ext cx="32004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6269" r="63842" b="24147"/>
          <a:stretch/>
        </p:blipFill>
        <p:spPr bwMode="auto">
          <a:xfrm>
            <a:off x="1496290" y="3573016"/>
            <a:ext cx="322811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6509" r="31841" b="14484"/>
          <a:stretch/>
        </p:blipFill>
        <p:spPr bwMode="auto">
          <a:xfrm>
            <a:off x="5350270" y="4039872"/>
            <a:ext cx="2668804" cy="196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3508977"/>
          </a:xfrm>
        </p:spPr>
        <p:txBody>
          <a:bodyPr/>
          <a:lstStyle/>
          <a:p>
            <a:r>
              <a:rPr lang="fr-FR" sz="1500" dirty="0" err="1" smtClean="0"/>
              <a:t>Canopé</a:t>
            </a:r>
            <a:r>
              <a:rPr lang="fr-FR" sz="1500" dirty="0" smtClean="0"/>
              <a:t> : Partez à la découverte du corps humain ( animation en 3D : </a:t>
            </a:r>
            <a:r>
              <a:rPr lang="fr-FR" sz="1500" dirty="0">
                <a:hlinkClick r:id="rId2"/>
              </a:rPr>
              <a:t>https://www.reseau-canope.fr/corpus</a:t>
            </a:r>
            <a:r>
              <a:rPr lang="fr-FR" sz="1500" dirty="0" smtClean="0">
                <a:hlinkClick r:id="rId2"/>
              </a:rPr>
              <a:t>/</a:t>
            </a:r>
            <a:endParaRPr lang="fr-FR" sz="1500" dirty="0" smtClean="0"/>
          </a:p>
          <a:p>
            <a:endParaRPr lang="fr-FR" sz="1500" dirty="0"/>
          </a:p>
          <a:p>
            <a:r>
              <a:rPr lang="fr-FR" sz="1500" dirty="0" err="1" smtClean="0"/>
              <a:t>Canopé</a:t>
            </a:r>
            <a:r>
              <a:rPr lang="fr-FR" sz="1500" dirty="0" smtClean="0"/>
              <a:t> : des vidéos pour </a:t>
            </a:r>
            <a:r>
              <a:rPr lang="fr-FR" sz="1500" dirty="0"/>
              <a:t>mieux comprendre : </a:t>
            </a:r>
            <a:r>
              <a:rPr lang="fr-FR" sz="1500" dirty="0">
                <a:hlinkClick r:id="rId3"/>
              </a:rPr>
              <a:t>https://</a:t>
            </a:r>
            <a:r>
              <a:rPr lang="fr-FR" sz="1500" dirty="0" smtClean="0">
                <a:hlinkClick r:id="rId3"/>
              </a:rPr>
              <a:t>www.reseau-canope.fr/corpus/videos.php</a:t>
            </a:r>
            <a:endParaRPr lang="fr-FR" sz="1500" dirty="0" smtClean="0"/>
          </a:p>
          <a:p>
            <a:pPr marL="68580" indent="0">
              <a:buNone/>
            </a:pPr>
            <a:endParaRPr lang="fr-FR" sz="1500" dirty="0"/>
          </a:p>
          <a:p>
            <a:r>
              <a:rPr lang="fr-FR" sz="1500" dirty="0" smtClean="0"/>
              <a:t>Etre à l’écoute de son corps : </a:t>
            </a:r>
            <a:r>
              <a:rPr lang="fr-FR" sz="1200" dirty="0" smtClean="0">
                <a:hlinkClick r:id="rId4"/>
              </a:rPr>
              <a:t>http</a:t>
            </a:r>
            <a:r>
              <a:rPr lang="fr-FR" sz="1200" dirty="0">
                <a:hlinkClick r:id="rId4"/>
              </a:rPr>
              <a:t>://</a:t>
            </a:r>
            <a:r>
              <a:rPr lang="fr-FR" sz="1200" dirty="0" smtClean="0">
                <a:hlinkClick r:id="rId4"/>
              </a:rPr>
              <a:t>webetab.ac-bordeaux.fr/Primaire/64/EPS64/pedagogie/proposition/Coeur/coeur.htm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500" dirty="0" smtClean="0"/>
              <a:t>Des animations flashs : </a:t>
            </a:r>
          </a:p>
          <a:p>
            <a:pPr marL="68580" indent="0">
              <a:buNone/>
            </a:pPr>
            <a:r>
              <a:rPr lang="fr-FR" sz="1200" dirty="0" smtClean="0"/>
              <a:t>	Du système respiratoire à l’alvéole: </a:t>
            </a:r>
            <a:r>
              <a:rPr lang="fr-FR" sz="1200" dirty="0" smtClean="0">
                <a:hlinkClick r:id="rId5"/>
              </a:rPr>
              <a:t>http</a:t>
            </a:r>
            <a:r>
              <a:rPr lang="fr-FR" sz="1200" dirty="0">
                <a:hlinkClick r:id="rId5"/>
              </a:rPr>
              <a:t>://</a:t>
            </a:r>
            <a:r>
              <a:rPr lang="fr-FR" sz="1200" dirty="0" smtClean="0">
                <a:hlinkClick r:id="rId5"/>
              </a:rPr>
              <a:t>www.biologieenflash.net/animation.php?ref=bio-0003-3</a:t>
            </a:r>
            <a:endParaRPr lang="fr-FR" sz="1200" dirty="0" smtClean="0"/>
          </a:p>
          <a:p>
            <a:pPr marL="68580" indent="0">
              <a:buNone/>
            </a:pPr>
            <a:r>
              <a:rPr lang="fr-FR" sz="1200" dirty="0" smtClean="0"/>
              <a:t>	Le </a:t>
            </a:r>
            <a:r>
              <a:rPr lang="fr-FR" sz="1200" dirty="0"/>
              <a:t>système circulatoire : </a:t>
            </a:r>
            <a:r>
              <a:rPr lang="fr-FR" sz="1200" dirty="0">
                <a:hlinkClick r:id="rId6"/>
              </a:rPr>
              <a:t>http://</a:t>
            </a:r>
            <a:r>
              <a:rPr lang="fr-FR" sz="1200" dirty="0" smtClean="0">
                <a:hlinkClick r:id="rId6"/>
              </a:rPr>
              <a:t>www.biologieenflash.net/animation.php?ref=bio-0009-3</a:t>
            </a:r>
            <a:endParaRPr lang="fr-FR" sz="1200" dirty="0" smtClean="0"/>
          </a:p>
          <a:p>
            <a:endParaRPr lang="fr-FR" sz="1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64088" y="0"/>
            <a:ext cx="2808312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err="1" smtClean="0"/>
              <a:t>Sitographie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5" name="Flèche courbée vers la gauche 4">
            <a:hlinkClick r:id="rId7" action="ppaction://hlinksldjump"/>
          </p:cNvPr>
          <p:cNvSpPr/>
          <p:nvPr/>
        </p:nvSpPr>
        <p:spPr>
          <a:xfrm>
            <a:off x="7605763" y="5567389"/>
            <a:ext cx="64807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Mettre en œuvre </a:t>
            </a:r>
            <a:br>
              <a:rPr lang="fr-FR" dirty="0" smtClean="0"/>
            </a:br>
            <a:r>
              <a:rPr lang="fr-FR" dirty="0" smtClean="0"/>
              <a:t>un cycle course longue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200" dirty="0" smtClean="0"/>
              <a:t>( 6 situations pour 6 séances ) </a:t>
            </a:r>
            <a:endParaRPr lang="fr-FR" sz="2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78092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2" action="ppaction://hlinkfile"/>
              </a:rPr>
              <a:t>Fiche de présentation </a:t>
            </a:r>
            <a:r>
              <a:rPr lang="fr-FR" dirty="0" smtClean="0"/>
              <a:t>de l’Unité d’apprentissage course longue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3" action="ppaction://hlinkfile"/>
              </a:rPr>
              <a:t>Fiche UA 1 </a:t>
            </a:r>
            <a:r>
              <a:rPr lang="fr-FR" dirty="0" smtClean="0"/>
              <a:t>Cycle 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4" action="ppaction://hlinkfile"/>
              </a:rPr>
              <a:t>Fiche UA2  </a:t>
            </a:r>
            <a:r>
              <a:rPr lang="fr-FR" dirty="0" smtClean="0"/>
              <a:t>Cycle 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5" action="ppaction://hlinkfile"/>
              </a:rPr>
              <a:t>Fiche Situation évaluation</a:t>
            </a:r>
            <a:r>
              <a:rPr lang="fr-FR" dirty="0" smtClean="0"/>
              <a:t> Cycle 2 et </a:t>
            </a:r>
            <a:r>
              <a:rPr lang="fr-FR" dirty="0" smtClean="0">
                <a:hlinkClick r:id="rId6" action="ppaction://hlinkfile"/>
              </a:rPr>
              <a:t>vidéo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7" action="ppaction://hlinkfile"/>
              </a:rPr>
              <a:t>Fiche UA3  </a:t>
            </a:r>
            <a:r>
              <a:rPr lang="fr-FR" dirty="0" smtClean="0"/>
              <a:t>Cycle 3 (ancien programme)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8" action="ppaction://hlinkfile"/>
              </a:rPr>
              <a:t>Fiche UA4  </a:t>
            </a:r>
            <a:r>
              <a:rPr lang="fr-FR" dirty="0" smtClean="0"/>
              <a:t>Cycle 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9" action="ppaction://hlinkfile"/>
              </a:rPr>
              <a:t>Fiche UA5  </a:t>
            </a:r>
            <a:r>
              <a:rPr lang="fr-FR" dirty="0" smtClean="0"/>
              <a:t>Cycle 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10" action="ppaction://hlinkfile"/>
              </a:rPr>
              <a:t>Fiche Situation d’évaluation </a:t>
            </a:r>
            <a:r>
              <a:rPr lang="fr-FR" dirty="0" smtClean="0"/>
              <a:t>Cycle 3 et </a:t>
            </a:r>
            <a:r>
              <a:rPr lang="fr-FR" dirty="0" smtClean="0">
                <a:hlinkClick r:id="rId11" action="ppaction://hlinkfile"/>
              </a:rPr>
              <a:t>vidéo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716016" y="0"/>
            <a:ext cx="3456384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Séquence 6 x 6   DSDEN  EPS 77</a:t>
            </a:r>
            <a:endParaRPr lang="fr-FR" sz="2000" dirty="0"/>
          </a:p>
        </p:txBody>
      </p:sp>
      <p:sp>
        <p:nvSpPr>
          <p:cNvPr id="9" name="Flèche courbée vers la gauche 8">
            <a:hlinkClick r:id="rId12" action="ppaction://hlinksldjump"/>
          </p:cNvPr>
          <p:cNvSpPr/>
          <p:nvPr/>
        </p:nvSpPr>
        <p:spPr>
          <a:xfrm>
            <a:off x="7668344" y="5589240"/>
            <a:ext cx="64807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2302" r="18343" b="6250"/>
          <a:stretch/>
        </p:blipFill>
        <p:spPr bwMode="auto">
          <a:xfrm>
            <a:off x="395536" y="332656"/>
            <a:ext cx="8418286" cy="59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76056" y="-209208"/>
            <a:ext cx="2880320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Magistère Course longue  </a:t>
            </a:r>
            <a:endParaRPr lang="fr-FR" sz="2000" dirty="0"/>
          </a:p>
        </p:txBody>
      </p:sp>
      <p:sp>
        <p:nvSpPr>
          <p:cNvPr id="6" name="Flèche courbée vers la gauche 5">
            <a:hlinkClick r:id="rId3" action="ppaction://hlinksldjump"/>
          </p:cNvPr>
          <p:cNvSpPr/>
          <p:nvPr/>
        </p:nvSpPr>
        <p:spPr>
          <a:xfrm>
            <a:off x="8356396" y="5698294"/>
            <a:ext cx="288032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OUTILS DISPONIBLES </a:t>
            </a:r>
            <a:r>
              <a:rPr lang="fr-FR" dirty="0" smtClean="0"/>
              <a:t>SUR LE LIEN </a:t>
            </a:r>
          </a:p>
          <a:p>
            <a:pPr algn="ctr">
              <a:buNone/>
            </a:pPr>
            <a:r>
              <a:rPr lang="fr-FR" dirty="0" smtClean="0"/>
              <a:t>TRANSMIS A LA FIN DE LA </a:t>
            </a:r>
            <a:r>
              <a:rPr lang="fr-FR" dirty="0" smtClean="0"/>
              <a:t>FORMATION</a:t>
            </a:r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sz="1200" dirty="0" smtClean="0"/>
              <a:t>Sandrine Vapaille CPC EPS Coulommiers 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5040678" cy="54186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Ce que disent les textes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6926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Pratiquer la course longue et analyser ses effets </a:t>
            </a:r>
          </a:p>
          <a:p>
            <a:pPr algn="ctr"/>
            <a:r>
              <a:rPr lang="fr-FR" sz="2000" b="1" dirty="0" smtClean="0"/>
              <a:t>sur la respiration et la circulation sanguine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15816" y="2060848"/>
            <a:ext cx="27363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sldjump"/>
              </a:rPr>
              <a:t>Les programmes 2016 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7584" y="2924944"/>
            <a:ext cx="770485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hlinkClick r:id="rId3" action="ppaction://hlinkfile"/>
              </a:rPr>
              <a:t>Documents ressources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hlinkClick r:id="rId3" action="ppaction://hlinkfile"/>
              </a:rPr>
              <a:t>Eduscol</a:t>
            </a:r>
            <a:endParaRPr lang="fr-FR" b="1" dirty="0" smtClean="0">
              <a:solidFill>
                <a:schemeClr val="accent5">
                  <a:lumMod val="75000"/>
                </a:schemeClr>
              </a:solidFill>
              <a:hlinkClick r:id="rId3" action="ppaction://hlinkfile"/>
            </a:endParaRPr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hlinkClick r:id="rId3" action="ppaction://hlinkfile"/>
              </a:rPr>
              <a:t>Place du cycle 3 dans la construction de quelques concepts liés au vivant et à la santé  ( page 7 concernant notre thématique) </a:t>
            </a:r>
            <a:endParaRPr lang="fr-FR" b="1" dirty="0" smtClean="0">
              <a:solidFill>
                <a:schemeClr val="accent5">
                  <a:lumMod val="75000"/>
                </a:schemeClr>
              </a:solidFill>
              <a:hlinkClick r:id="rId2" action="ppaction://hlinksldjump"/>
            </a:endParaRPr>
          </a:p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sldjump"/>
              </a:rPr>
              <a:t> 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76470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Pratiquer la course longue et analyser ses effets </a:t>
            </a:r>
          </a:p>
          <a:p>
            <a:pPr algn="ctr"/>
            <a:r>
              <a:rPr lang="fr-FR" sz="2000" b="1" dirty="0" smtClean="0"/>
              <a:t>sur la respiration et la circulation sanguine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3068960"/>
            <a:ext cx="3634711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La main à la pâte : ventilation, respiration au cycle 3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hlinkClick r:id="rId2" action="ppaction://hlinkfile"/>
              </a:rPr>
              <a:t>Présentation </a:t>
            </a:r>
            <a:endParaRPr lang="fr-FR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hlinkClick r:id="rId3" action="ppaction://hlinkfile"/>
              </a:rPr>
              <a:t>Séquence 1 et 2</a:t>
            </a:r>
            <a:endParaRPr lang="fr-FR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hlinkClick r:id="rId4" action="ppaction://hlinkfile"/>
              </a:rPr>
              <a:t>Séquence 3</a:t>
            </a:r>
            <a:endParaRPr lang="fr-FR" sz="1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5040678" cy="54186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Des exemples de modules </a:t>
            </a:r>
            <a:br>
              <a:rPr lang="fr-FR" sz="2000" dirty="0" smtClean="0"/>
            </a:br>
            <a:r>
              <a:rPr lang="fr-FR" sz="2000" dirty="0" smtClean="0"/>
              <a:t>d’enseignements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699792" y="1700808"/>
            <a:ext cx="33843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sldjump"/>
              </a:rPr>
              <a:t>Les fiches 6x6 course longue DSDEN 77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2492896"/>
            <a:ext cx="80648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Un parcours Magistère de formation Course longue pour aller plus loin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71800" y="4437112"/>
            <a:ext cx="3533595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hlinkClick r:id="rId7" action="ppaction://hlinksldjump"/>
              </a:rPr>
              <a:t>Des  outils de schématisation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5085184"/>
            <a:ext cx="356826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hlinkClick r:id="rId8" action="ppaction://hlinksldjump"/>
              </a:rPr>
              <a:t>Maquette du système respiratoire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716016" y="0"/>
            <a:ext cx="3456384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Les programmes EPS  2016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6" cy="49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7684" y="4298686"/>
            <a:ext cx="5688632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9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3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672" y="3382233"/>
            <a:ext cx="1584176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619672" y="3861044"/>
            <a:ext cx="1296144" cy="2188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120" y="4079865"/>
            <a:ext cx="1004664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9684" y="2780928"/>
            <a:ext cx="1872716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76" r="-14295" b="47162"/>
          <a:stretch/>
        </p:blipFill>
        <p:spPr bwMode="auto">
          <a:xfrm>
            <a:off x="7252" y="476672"/>
            <a:ext cx="1800200" cy="62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2602055" cy="62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987"/>
            <a:ext cx="1541583" cy="62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3" y="490139"/>
            <a:ext cx="2514799" cy="62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9971" y="1484784"/>
            <a:ext cx="2315965" cy="7920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3669" y="2708920"/>
            <a:ext cx="2232248" cy="576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16016" y="0"/>
            <a:ext cx="3456384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Liens interdisciplinaires</a:t>
            </a:r>
            <a:endParaRPr lang="fr-F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0648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gauche 5">
            <a:hlinkClick r:id="rId3" action="ppaction://hlinksldjump"/>
          </p:cNvPr>
          <p:cNvSpPr/>
          <p:nvPr/>
        </p:nvSpPr>
        <p:spPr>
          <a:xfrm>
            <a:off x="7884368" y="6209928"/>
            <a:ext cx="64807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Appareil respiratoire document ressource </a:t>
            </a:r>
            <a:endParaRPr lang="fr-FR" dirty="0" smtClean="0"/>
          </a:p>
          <a:p>
            <a:pPr marL="68580" indent="0">
              <a:buNone/>
            </a:pPr>
            <a:endParaRPr lang="fr-FR" dirty="0" smtClean="0"/>
          </a:p>
          <a:p>
            <a:r>
              <a:rPr lang="fr-FR" dirty="0" smtClean="0">
                <a:hlinkClick r:id="rId3" action="ppaction://hlinkfile"/>
              </a:rPr>
              <a:t>Schéma synthèse circulation sanguine </a:t>
            </a:r>
            <a:endParaRPr lang="fr-FR" dirty="0" smtClean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44008" y="0"/>
            <a:ext cx="5040678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Des outils de schématiser </a:t>
            </a:r>
            <a:endParaRPr lang="fr-FR" sz="2000" dirty="0"/>
          </a:p>
        </p:txBody>
      </p:sp>
      <p:sp>
        <p:nvSpPr>
          <p:cNvPr id="5" name="Flèche courbée vers la gauche 4">
            <a:hlinkClick r:id="rId4" action="ppaction://hlinksldjump"/>
          </p:cNvPr>
          <p:cNvSpPr/>
          <p:nvPr/>
        </p:nvSpPr>
        <p:spPr>
          <a:xfrm>
            <a:off x="7838287" y="5589240"/>
            <a:ext cx="64807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44008" y="0"/>
            <a:ext cx="5040678" cy="541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/>
              <a:t>Réaliser des maquettes</a:t>
            </a:r>
            <a:endParaRPr lang="fr-FR" sz="2000" dirty="0"/>
          </a:p>
        </p:txBody>
      </p:sp>
      <p:pic>
        <p:nvPicPr>
          <p:cNvPr id="3074" name="Picture 2" descr="C:\Users\IA77\Desktop\Respiration et Course longue cycle 3\Maquette_poumon_1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1" y="1124744"/>
            <a:ext cx="3286991" cy="48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9992" y="23488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Maquette de la cage Thoracique </a:t>
            </a:r>
            <a:endParaRPr lang="fr-FR" dirty="0" smtClean="0">
              <a:hlinkClick r:id="rId3" action="ppaction://hlinkfile"/>
            </a:endParaRPr>
          </a:p>
          <a:p>
            <a:r>
              <a:rPr lang="fr-FR" dirty="0" smtClean="0">
                <a:hlinkClick r:id="rId3" action="ppaction://hlinkfile"/>
              </a:rPr>
              <a:t>Fiche schéma pour réaliser le montage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122204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Comment l'air entre et </a:t>
            </a:r>
            <a:r>
              <a:rPr lang="fr-FR" b="1" dirty="0" err="1"/>
              <a:t>sort-il</a:t>
            </a:r>
            <a:r>
              <a:rPr lang="fr-FR" b="1" dirty="0"/>
              <a:t> de notre corps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43651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Séance 4 page 7 et 8  : </a:t>
            </a:r>
            <a:r>
              <a:rPr lang="fr-FR" dirty="0" smtClean="0">
                <a:hlinkClick r:id="rId4" action="ppaction://hlinkfile"/>
              </a:rPr>
              <a:t>ICI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421</TotalTime>
  <Words>338</Words>
  <Application>Microsoft Office PowerPoint</Application>
  <PresentationFormat>Affichage à l'écran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Austin</vt:lpstr>
      <vt:lpstr>Inscrire les sciences dans des projets pluridisciplinaires   Course longue  Respiration et Circulation </vt:lpstr>
      <vt:lpstr>Ce que disent les textes </vt:lpstr>
      <vt:lpstr>Des exemples de modules  d’enseignements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Mettre en œuvre  un cycle course longue  ( 6 situations pour 6 séances ) </vt:lpstr>
      <vt:lpstr>Présentation PowerPoint</vt:lpstr>
      <vt:lpstr>MERCI POUR VOTRE ATTENTION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la respiration et la course longue</dc:title>
  <dc:creator>DSDEN77</dc:creator>
  <cp:lastModifiedBy>DSDEN77</cp:lastModifiedBy>
  <cp:revision>35</cp:revision>
  <dcterms:created xsi:type="dcterms:W3CDTF">2016-05-30T19:42:47Z</dcterms:created>
  <dcterms:modified xsi:type="dcterms:W3CDTF">2016-10-13T20:13:07Z</dcterms:modified>
</cp:coreProperties>
</file>