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FD1EBA-5CDD-43C7-8C45-BF902D034EC1}" type="datetimeFigureOut">
              <a:rPr lang="fr-FR" smtClean="0"/>
              <a:t>13/10/2015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F2224-D07B-4A5D-95A2-D7A8F6EA311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fr-FR" dirty="0" smtClean="0"/>
              <a:t>Retracer l’itinéraire d’une grappe de raisin</a:t>
            </a:r>
            <a:r>
              <a:rPr lang="fr-FR" baseline="0" dirty="0" smtClean="0"/>
              <a:t> selon qu’elle vient du Chili ou de Bordeaux.</a:t>
            </a:r>
          </a:p>
          <a:p>
            <a:pPr>
              <a:buFontTx/>
              <a:buChar char="-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CF652-174C-4D45-BF98-28D6A1088626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F9FB-E105-470D-9816-FE60AABD23C3}" type="datetimeFigureOut">
              <a:rPr lang="fr-FR" smtClean="0"/>
              <a:t>13/10/2015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FE0-E007-4945-9798-5DCD79AE09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F9FB-E105-470D-9816-FE60AABD23C3}" type="datetimeFigureOut">
              <a:rPr lang="fr-FR" smtClean="0"/>
              <a:t>13/10/2015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FE0-E007-4945-9798-5DCD79AE09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F9FB-E105-470D-9816-FE60AABD23C3}" type="datetimeFigureOut">
              <a:rPr lang="fr-FR" smtClean="0"/>
              <a:t>13/10/2015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FE0-E007-4945-9798-5DCD79AE09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F9FB-E105-470D-9816-FE60AABD23C3}" type="datetimeFigureOut">
              <a:rPr lang="fr-FR" smtClean="0"/>
              <a:t>13/10/2015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FE0-E007-4945-9798-5DCD79AE09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F9FB-E105-470D-9816-FE60AABD23C3}" type="datetimeFigureOut">
              <a:rPr lang="fr-FR" smtClean="0"/>
              <a:t>13/10/2015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FE0-E007-4945-9798-5DCD79AE09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F9FB-E105-470D-9816-FE60AABD23C3}" type="datetimeFigureOut">
              <a:rPr lang="fr-FR" smtClean="0"/>
              <a:t>13/10/2015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FE0-E007-4945-9798-5DCD79AE09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F9FB-E105-470D-9816-FE60AABD23C3}" type="datetimeFigureOut">
              <a:rPr lang="fr-FR" smtClean="0"/>
              <a:t>13/10/2015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FE0-E007-4945-9798-5DCD79AE09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F9FB-E105-470D-9816-FE60AABD23C3}" type="datetimeFigureOut">
              <a:rPr lang="fr-FR" smtClean="0"/>
              <a:t>13/10/2015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FE0-E007-4945-9798-5DCD79AE09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F9FB-E105-470D-9816-FE60AABD23C3}" type="datetimeFigureOut">
              <a:rPr lang="fr-FR" smtClean="0"/>
              <a:t>13/10/2015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FE0-E007-4945-9798-5DCD79AE09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F9FB-E105-470D-9816-FE60AABD23C3}" type="datetimeFigureOut">
              <a:rPr lang="fr-FR" smtClean="0"/>
              <a:t>13/10/2015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FE0-E007-4945-9798-5DCD79AE09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F9FB-E105-470D-9816-FE60AABD23C3}" type="datetimeFigureOut">
              <a:rPr lang="fr-FR" smtClean="0"/>
              <a:t>13/10/2015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FE0-E007-4945-9798-5DCD79AE09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8F9FB-E105-470D-9816-FE60AABD23C3}" type="datetimeFigureOut">
              <a:rPr lang="fr-FR" smtClean="0"/>
              <a:t>13/10/2015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F0FE0-E007-4945-9798-5DCD79AE09F3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 moi, que puis-je faire ?</a:t>
            </a:r>
            <a:endParaRPr lang="fr-FR" dirty="0"/>
          </a:p>
        </p:txBody>
      </p:sp>
      <p:pic>
        <p:nvPicPr>
          <p:cNvPr id="4" name="Espace réservé du contenu 3" descr="Le_climat_fiche_18.jpg"/>
          <p:cNvPicPr>
            <a:picLocks noGrp="1" noChangeAspect="1"/>
          </p:cNvPicPr>
          <p:nvPr>
            <p:ph idx="1"/>
          </p:nvPr>
        </p:nvPicPr>
        <p:blipFill>
          <a:blip r:embed="rId3" cstate="screen"/>
          <a:srcRect/>
          <a:stretch>
            <a:fillRect/>
          </a:stretch>
        </p:blipFill>
        <p:spPr>
          <a:xfrm>
            <a:off x="467543" y="1412776"/>
            <a:ext cx="7803815" cy="5040560"/>
          </a:xfrm>
        </p:spPr>
      </p:pic>
      <p:sp>
        <p:nvSpPr>
          <p:cNvPr id="5" name="ZoneTexte 4"/>
          <p:cNvSpPr txBox="1"/>
          <p:nvPr/>
        </p:nvSpPr>
        <p:spPr>
          <a:xfrm>
            <a:off x="395536" y="1052736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Relever et commenter l’origine des différents fruits et légumes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climat_9_trajet.jpg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>
          <a:xfrm>
            <a:off x="178496" y="2036662"/>
            <a:ext cx="8785992" cy="2340604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Le_climat_fiche_19.jpg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>
          <a:xfrm>
            <a:off x="44815" y="620688"/>
            <a:ext cx="9099185" cy="6339596"/>
          </a:xfrm>
        </p:spPr>
      </p:pic>
      <p:sp>
        <p:nvSpPr>
          <p:cNvPr id="5" name="Rectangle 4"/>
          <p:cNvSpPr/>
          <p:nvPr/>
        </p:nvSpPr>
        <p:spPr>
          <a:xfrm>
            <a:off x="8604448" y="0"/>
            <a:ext cx="535723" cy="923330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B050"/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</a:t>
            </a:r>
            <a:endParaRPr lang="fr-FR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33</Words>
  <Application>Microsoft Office PowerPoint</Application>
  <PresentationFormat>Affichage à l'écran (4:3)</PresentationFormat>
  <Paragraphs>5</Paragraphs>
  <Slides>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Et moi, que puis-je faire ?</vt:lpstr>
      <vt:lpstr>Diapositive 2</vt:lpstr>
      <vt:lpstr>Diapositive 3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 moi, que puis-je faire ?</dc:title>
  <dc:creator>David LECLERC</dc:creator>
  <cp:lastModifiedBy>David LECLERC</cp:lastModifiedBy>
  <cp:revision>1</cp:revision>
  <dcterms:created xsi:type="dcterms:W3CDTF">2015-10-13T12:45:56Z</dcterms:created>
  <dcterms:modified xsi:type="dcterms:W3CDTF">2015-10-13T12:47:07Z</dcterms:modified>
</cp:coreProperties>
</file>