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2645-DD41-483C-8BC6-9D2E91670960}" type="datetimeFigureOut">
              <a:rPr lang="fr-FR" smtClean="0"/>
              <a:t>23/06/2015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363D-BAC9-41F8-92A7-55C6DC69E56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conséquences du changement climatique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820472" cy="474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3568" y="4046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5198144" cy="485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3" y="2105097"/>
            <a:ext cx="5544615" cy="3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3326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39681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4046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942975"/>
            <a:ext cx="7486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500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67620"/>
            <a:ext cx="5467896" cy="397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39932" y="260648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Au cours du siècle prochain, le changement climatique :</a:t>
            </a:r>
          </a:p>
          <a:p>
            <a:pPr>
              <a:buFontTx/>
              <a:buChar char="-"/>
            </a:pPr>
            <a:r>
              <a:rPr lang="fr-FR" dirty="0" smtClean="0"/>
              <a:t>augmentera la température de la Terre d’environ 3 degrés. Il y aura plus de canicules, d’inondations, de sécheresses…</a:t>
            </a:r>
          </a:p>
          <a:p>
            <a:pPr>
              <a:buFontTx/>
              <a:buChar char="-"/>
            </a:pPr>
            <a:r>
              <a:rPr lang="fr-FR" dirty="0"/>
              <a:t>f</a:t>
            </a:r>
            <a:r>
              <a:rPr lang="fr-FR" dirty="0" smtClean="0"/>
              <a:t>era disparaître des milliers d’espèces vivantes </a:t>
            </a:r>
          </a:p>
          <a:p>
            <a:pPr>
              <a:buFontTx/>
              <a:buChar char="-"/>
            </a:pPr>
            <a:r>
              <a:rPr lang="fr-FR" dirty="0"/>
              <a:t>f</a:t>
            </a:r>
            <a:r>
              <a:rPr lang="fr-FR" dirty="0" smtClean="0"/>
              <a:t>era monter le niveau des mers et des océans d’environ 1 mètre, obligeant des millions de personnes à se déplacer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99592" y="2708920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11760" y="3140968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588224" y="3068960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15616" y="3501008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851920" y="3501008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652120" y="4005064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547664" y="4581128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483768" y="5085184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228184" y="5013176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15816" y="5517232"/>
            <a:ext cx="20882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68</Words>
  <Application>Microsoft Office PowerPoint</Application>
  <PresentationFormat>Affichage à l'écran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Les conséquences du changement climatique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conséquences du changement climatique</dc:title>
  <dc:creator>David LECLERC</dc:creator>
  <cp:lastModifiedBy>David LECLERC</cp:lastModifiedBy>
  <cp:revision>2</cp:revision>
  <dcterms:created xsi:type="dcterms:W3CDTF">2015-06-23T11:50:36Z</dcterms:created>
  <dcterms:modified xsi:type="dcterms:W3CDTF">2015-06-25T06:21:10Z</dcterms:modified>
</cp:coreProperties>
</file>