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8" r:id="rId10"/>
    <p:sldId id="259" r:id="rId11"/>
    <p:sldId id="27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3933056"/>
            <a:ext cx="7772400" cy="1470025"/>
          </a:xfrm>
        </p:spPr>
        <p:txBody>
          <a:bodyPr/>
          <a:lstStyle/>
          <a:p>
            <a:r>
              <a:rPr lang="fr-FR" dirty="0" smtClean="0"/>
              <a:t>Jour 3</a:t>
            </a:r>
            <a:endParaRPr lang="fr-FR" dirty="0"/>
          </a:p>
        </p:txBody>
      </p:sp>
      <p:pic>
        <p:nvPicPr>
          <p:cNvPr id="5122" name="Picture 2" descr="logo énigm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12776"/>
            <a:ext cx="2519362" cy="25193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0625" y="189311"/>
            <a:ext cx="88924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4000"/>
              </a:lnSpc>
              <a:spcAft>
                <a:spcPts val="7"/>
              </a:spcAft>
            </a:pPr>
            <a:r>
              <a:rPr lang="fr-FR" sz="3200" b="1" kern="1400" dirty="0" smtClean="0">
                <a:solidFill>
                  <a:srgbClr val="E00D1E"/>
                </a:solidFill>
                <a:latin typeface="Century Schoolbook"/>
              </a:rPr>
              <a:t>Enigme n°3 : Pousse mousse</a:t>
            </a:r>
            <a:endParaRPr lang="fr-FR" sz="1600" kern="1400" dirty="0" smtClean="0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4000"/>
              </a:lnSpc>
              <a:spcAft>
                <a:spcPts val="7"/>
              </a:spcAft>
            </a:pPr>
            <a:r>
              <a:rPr lang="fr-FR" sz="1600" kern="1400" dirty="0" smtClean="0">
                <a:solidFill>
                  <a:srgbClr val="000000"/>
                </a:solidFill>
                <a:latin typeface="Century Schoolbook"/>
              </a:rPr>
              <a:t> </a:t>
            </a:r>
          </a:p>
          <a:p>
            <a:pPr>
              <a:lnSpc>
                <a:spcPct val="104000"/>
              </a:lnSpc>
              <a:spcAft>
                <a:spcPts val="7"/>
              </a:spcAft>
            </a:pPr>
            <a:r>
              <a:rPr lang="fr-FR" sz="1600" kern="1400" dirty="0" smtClean="0">
                <a:solidFill>
                  <a:srgbClr val="000000"/>
                </a:solidFill>
                <a:latin typeface="Century Schoolbook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692696"/>
            <a:ext cx="860444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Observe l’image . Comment expliquer la pousse de la mousse dans cette rue ? Pourquoi ne pousse-t-elle que d’un côté ?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pousse mouss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128299" cy="53732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7216" cy="6858000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59832" y="260648"/>
            <a:ext cx="1584176" cy="6206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E00D1E"/>
                </a:solidFill>
                <a:effectLst/>
                <a:latin typeface="Century Schoolbook" pitchFamily="18" charset="0"/>
                <a:cs typeface="Arial" pitchFamily="34" charset="0"/>
              </a:rPr>
              <a:t>Indice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2564904"/>
            <a:ext cx="8964488" cy="12961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4000"/>
              </a:lnSpc>
              <a:spcAft>
                <a:spcPts val="7"/>
              </a:spcAf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19409"/>
                </a:solidFill>
                <a:effectLst/>
                <a:latin typeface="Century Schoolbook" pitchFamily="18" charset="0"/>
                <a:cs typeface="Arial" pitchFamily="34" charset="0"/>
              </a:rPr>
              <a:t>Enigme n°1 : </a:t>
            </a:r>
            <a:r>
              <a:rPr lang="fr-FR" sz="3200" b="1" kern="1400" dirty="0" smtClean="0">
                <a:solidFill>
                  <a:srgbClr val="F19409"/>
                </a:solidFill>
                <a:latin typeface="Century Schoolbook"/>
              </a:rPr>
              <a:t>Quels animaux ont laissé ces traces ?</a:t>
            </a:r>
            <a:endParaRPr lang="fr-FR" sz="3200" b="1" dirty="0" smtClean="0">
              <a:solidFill>
                <a:srgbClr val="F19409"/>
              </a:solidFill>
              <a:latin typeface="Century Schoolbook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fficher l'image d'orig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661" y="18508"/>
            <a:ext cx="9024721" cy="6839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Afficher l'image d'orig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1" y="476672"/>
            <a:ext cx="7038373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fficher l'image d'orig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0207" y="404664"/>
            <a:ext cx="5618137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836712"/>
            <a:ext cx="7848872" cy="5232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fficher l'image d'orig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908720"/>
            <a:ext cx="7377310" cy="490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9217024" cy="11521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4000"/>
              </a:lnSpc>
              <a:spcAft>
                <a:spcPts val="7"/>
              </a:spcAft>
            </a:pPr>
            <a:r>
              <a:rPr lang="fr-FR" sz="3200" b="1" kern="1400" dirty="0" smtClean="0">
                <a:solidFill>
                  <a:srgbClr val="D4D607"/>
                </a:solidFill>
                <a:latin typeface="Century Schoolbook"/>
              </a:rPr>
              <a:t>Enigme n°2 :  Mes bottes de pluie sont « vivantes » ?</a:t>
            </a:r>
            <a:endParaRPr lang="fr-FR" sz="1600" kern="1400" dirty="0" smtClean="0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4000"/>
              </a:lnSpc>
              <a:spcAft>
                <a:spcPts val="7"/>
              </a:spcAft>
            </a:pPr>
            <a:r>
              <a:rPr lang="fr-FR" sz="1600" kern="1400" dirty="0" smtClean="0">
                <a:solidFill>
                  <a:srgbClr val="000000"/>
                </a:solidFill>
                <a:latin typeface="Century Schoolbook"/>
              </a:rPr>
              <a:t> </a:t>
            </a:r>
          </a:p>
          <a:p>
            <a:pPr>
              <a:lnSpc>
                <a:spcPct val="104000"/>
              </a:lnSpc>
              <a:spcAft>
                <a:spcPts val="7"/>
              </a:spcAft>
            </a:pPr>
            <a:endParaRPr lang="fr-FR" sz="1600" kern="1400" dirty="0" smtClean="0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4000"/>
              </a:lnSpc>
              <a:spcAft>
                <a:spcPts val="7"/>
              </a:spcAft>
            </a:pPr>
            <a:r>
              <a:rPr lang="fr-FR" sz="1600" kern="1400" dirty="0" smtClean="0">
                <a:solidFill>
                  <a:srgbClr val="000000"/>
                </a:solidFill>
                <a:latin typeface="Century Schoolbook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959814" cy="22322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3" descr="tree-146748_960_7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2016224" cy="27393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23528" y="1412776"/>
            <a:ext cx="4176464" cy="21602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Maman vient de me dire que mes bottes en caoutchouc sont fabriquées à partir de quelque chose de vivant… Mais quoi ? D’où vient le caoutchouc 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779912" y="4797152"/>
            <a:ext cx="1368797" cy="5760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D4D607"/>
                </a:solidFill>
                <a:effectLst/>
                <a:latin typeface="Century Schoolbook" pitchFamily="18" charset="0"/>
                <a:cs typeface="Arial" pitchFamily="34" charset="0"/>
              </a:rPr>
              <a:t>Indice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77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Jour 3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Enigmes Jour 1</dc:title>
  <dc:creator>Microsoft</dc:creator>
  <cp:lastModifiedBy>Microsoft</cp:lastModifiedBy>
  <cp:revision>10</cp:revision>
  <dcterms:created xsi:type="dcterms:W3CDTF">2016-09-06T08:45:55Z</dcterms:created>
  <dcterms:modified xsi:type="dcterms:W3CDTF">2016-10-06T07:45:16Z</dcterms:modified>
</cp:coreProperties>
</file>