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58C0A-10D7-475D-B721-C6C71E5B0473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60324-FA63-4BFA-BE0F-3725F5A51B6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transport des aliments sur des milliers de km contribue fortement</a:t>
            </a:r>
            <a:r>
              <a:rPr lang="fr-FR" baseline="0" dirty="0" smtClean="0"/>
              <a:t> aux émissions de GES.</a:t>
            </a:r>
          </a:p>
          <a:p>
            <a:r>
              <a:rPr lang="fr-FR" baseline="0" dirty="0" smtClean="0"/>
              <a:t>Avion 40 fois supérieur au </a:t>
            </a:r>
            <a:r>
              <a:rPr lang="fr-FR" baseline="0" dirty="0" err="1" smtClean="0"/>
              <a:t>bateua</a:t>
            </a:r>
            <a:r>
              <a:rPr lang="fr-FR" baseline="0" dirty="0" smtClean="0"/>
              <a:t>, routier, 4 fois supérieur à ferroviaire, 6 fois plus que fluvial</a:t>
            </a:r>
          </a:p>
          <a:p>
            <a:r>
              <a:rPr lang="fr-FR" baseline="0" dirty="0" smtClean="0"/>
              <a:t>- </a:t>
            </a:r>
            <a:r>
              <a:rPr lang="fr-FR" baseline="0" dirty="0" err="1" smtClean="0"/>
              <a:t>Pq</a:t>
            </a:r>
            <a:r>
              <a:rPr lang="fr-FR" baseline="0" dirty="0" smtClean="0"/>
              <a:t> raisin du chili vendu moins </a:t>
            </a:r>
            <a:r>
              <a:rPr lang="fr-FR" baseline="0" dirty="0" err="1" smtClean="0"/>
              <a:t>cgher</a:t>
            </a:r>
            <a:r>
              <a:rPr lang="fr-FR" baseline="0" dirty="0" smtClean="0"/>
              <a:t> que raison français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60324-FA63-4BFA-BE0F-3725F5A51B6B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1FBAD-E32E-440B-B0DC-68074C537FE9}" type="datetimeFigureOut">
              <a:rPr lang="fr-FR" smtClean="0"/>
              <a:t>09/11/2015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6A769-B8DA-406E-8739-21F90D8F785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Quels fruits mangez-vous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r>
              <a:rPr lang="fr-FR" dirty="0" smtClean="0"/>
              <a:t>En été :</a:t>
            </a:r>
          </a:p>
          <a:p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8024" y="1628800"/>
            <a:ext cx="40427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 hiver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quelle saison sommes-nous ?</a:t>
            </a:r>
            <a:endParaRPr lang="fr-FR" dirty="0"/>
          </a:p>
        </p:txBody>
      </p:sp>
      <p:pic>
        <p:nvPicPr>
          <p:cNvPr id="4" name="Espace réservé du contenu 3" descr="Le_climat_fiche_18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450797" y="1241376"/>
            <a:ext cx="8693203" cy="5616624"/>
          </a:xfrm>
        </p:spPr>
      </p:pic>
      <p:sp>
        <p:nvSpPr>
          <p:cNvPr id="5" name="Rectangle 4"/>
          <p:cNvSpPr/>
          <p:nvPr/>
        </p:nvSpPr>
        <p:spPr>
          <a:xfrm>
            <a:off x="683568" y="1412776"/>
            <a:ext cx="2088232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804248" y="3140968"/>
            <a:ext cx="2160240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11560" y="6093296"/>
            <a:ext cx="835292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Placer sur un planisphère les fruits selon leur lieu de production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http://www.cartograf.fr/images/map/monde-pays/carte_mondiale_politique_tres_grandes_villes.gif"/>
          <p:cNvPicPr>
            <a:picLocks noChangeAspect="1" noChangeArrowheads="1"/>
          </p:cNvPicPr>
          <p:nvPr/>
        </p:nvPicPr>
        <p:blipFill>
          <a:blip r:embed="rId2" cstate="print"/>
          <a:srcRect l="4879" t="9051" r="7671" b="6951"/>
          <a:stretch>
            <a:fillRect/>
          </a:stretch>
        </p:blipFill>
        <p:spPr bwMode="auto">
          <a:xfrm>
            <a:off x="0" y="260648"/>
            <a:ext cx="9144000" cy="6416842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8028384" y="548680"/>
            <a:ext cx="7920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Poires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7452320" y="188640"/>
            <a:ext cx="13681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Clémentines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7812360" y="908720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Pommes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812360" y="1268760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Bananes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7812360" y="1628800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Oranges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7812360" y="1988840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Ananas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7668344" y="2348880"/>
            <a:ext cx="11521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Mangues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668344" y="2708920"/>
            <a:ext cx="11521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Myrtilles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668344" y="3068960"/>
            <a:ext cx="11521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Cerises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452320" y="3429000"/>
            <a:ext cx="16916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Raisin blanc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7452320" y="3717032"/>
            <a:ext cx="16916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Raisin noir</a:t>
            </a:r>
          </a:p>
        </p:txBody>
      </p:sp>
      <p:sp>
        <p:nvSpPr>
          <p:cNvPr id="1028" name="AutoShape 4" descr="Résultat de recherche d'images pour &quot;clémentin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5292080" y="5445224"/>
            <a:ext cx="230425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Distinguer : </a:t>
            </a:r>
          </a:p>
          <a:p>
            <a:r>
              <a:rPr lang="fr-FR" dirty="0" smtClean="0"/>
              <a:t>Les fruits exotiques</a:t>
            </a:r>
          </a:p>
          <a:p>
            <a:r>
              <a:rPr lang="fr-FR" dirty="0" smtClean="0"/>
              <a:t>Les fruits de saison</a:t>
            </a:r>
          </a:p>
          <a:p>
            <a:r>
              <a:rPr lang="fr-FR" dirty="0" smtClean="0"/>
              <a:t>Les fruits hors saison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85185E-6 L -0.46858 0.23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-0.45677 0.13657 " pathEditMode="relative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2.22222E-6 L -0.44896 0.0419 " pathEditMode="relative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77778E-6 L -0.7481 0.31481 " pathEditMode="relative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85185E-6 L -0.50399 0.0631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29133 0.35694 " pathEditMode="relative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-0.63785 0.20996 " pathEditMode="relative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-0.70087 0.25185 " pathEditMode="relative" ptsTypes="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68525 0.28356 " pathEditMode="relative" ptsTypes="AA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2.96296E-6 L -0.37015 0.22038 " pathEditMode="relative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L -0.66146 0.2625 " pathEditMode="relative" ptsTypes="AA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D’après vous, faire venir des fruits d’aussi loin, est-ce que cela a un impact sur l’effet de serre ?</a:t>
            </a:r>
          </a:p>
          <a:p>
            <a:r>
              <a:rPr lang="fr-FR" dirty="0" smtClean="0"/>
              <a:t>En France à quel moment de l’année ramasse-t-on le raisin ? A-t-on besoin de besoin de manger du raison toute l’année ? Comment la grappe de raisin est-elle arrivée jusqu’à votre assiette ?</a:t>
            </a:r>
          </a:p>
          <a:p>
            <a:r>
              <a:rPr lang="fr-FR" b="1" dirty="0" smtClean="0"/>
              <a:t>Sur une affiche, écrivez le chemin parcouru par une grappe de raisin français / par une grappe de raison chilien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limat_9_trajet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0" y="1700808"/>
            <a:ext cx="9144000" cy="24359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Consommer des produits locaux et de saison permet d’économiser beaucoup d’énergie et de limiter les émissions de gaz carbonique : c’est une attitude que tout le monde </a:t>
            </a:r>
            <a:r>
              <a:rPr lang="fr-FR" smtClean="0"/>
              <a:t>peut adopter.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206</Words>
  <Application>Microsoft Office PowerPoint</Application>
  <PresentationFormat>Affichage à l'écran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Quels fruits mangez-vous ?</vt:lpstr>
      <vt:lpstr>A quelle saison sommes-nous ?</vt:lpstr>
      <vt:lpstr>Diapositive 4</vt:lpstr>
      <vt:lpstr>Diapositive 5</vt:lpstr>
      <vt:lpstr>Diapositive 6</vt:lpstr>
      <vt:lpstr>Diapositive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 LECLERC</dc:creator>
  <cp:lastModifiedBy>David LECLERC</cp:lastModifiedBy>
  <cp:revision>4</cp:revision>
  <dcterms:created xsi:type="dcterms:W3CDTF">2015-11-09T09:18:35Z</dcterms:created>
  <dcterms:modified xsi:type="dcterms:W3CDTF">2015-11-09T10:14:16Z</dcterms:modified>
</cp:coreProperties>
</file>