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78" r:id="rId4"/>
    <p:sldId id="279" r:id="rId5"/>
    <p:sldId id="258" r:id="rId6"/>
    <p:sldId id="280" r:id="rId7"/>
    <p:sldId id="25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9DA03-806E-4953-AD6E-D29F35523E6A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E2842-F855-4FE7-B762-3C701779EF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E2842-F855-4FE7-B762-3C701779EF0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ndfHtAPjxgY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772400" cy="1470025"/>
          </a:xfrm>
        </p:spPr>
        <p:txBody>
          <a:bodyPr/>
          <a:lstStyle/>
          <a:p>
            <a:r>
              <a:rPr lang="fr-FR" dirty="0" smtClean="0"/>
              <a:t>Jour 4 – réponses</a:t>
            </a:r>
            <a:endParaRPr lang="fr-FR" dirty="0"/>
          </a:p>
        </p:txBody>
      </p:sp>
      <p:pic>
        <p:nvPicPr>
          <p:cNvPr id="5122" name="Picture 2" descr="logo énigmes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12776"/>
            <a:ext cx="2519362" cy="2519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79512" y="2564904"/>
            <a:ext cx="8964488" cy="129614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Enigme n°1 : </a:t>
            </a:r>
            <a:r>
              <a:rPr lang="fr-FR" sz="3200" b="1" kern="1400" dirty="0" smtClean="0">
                <a:solidFill>
                  <a:srgbClr val="F19409"/>
                </a:solidFill>
                <a:latin typeface="Century Schoolbook"/>
              </a:rPr>
              <a:t>Quel est cet objet mystère ?</a:t>
            </a:r>
            <a:endParaRPr lang="fr-FR" sz="3200" b="1" dirty="0" smtClean="0">
              <a:solidFill>
                <a:srgbClr val="F19409"/>
              </a:solidFill>
              <a:latin typeface="Century Schoolbook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moulin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43608" y="908720"/>
            <a:ext cx="4601484" cy="4956043"/>
          </a:xfrm>
          <a:prstGeom prst="rect">
            <a:avLst/>
          </a:prstGeom>
        </p:spPr>
      </p:pic>
      <p:sp>
        <p:nvSpPr>
          <p:cNvPr id="3" name="Triangle isocèle 2"/>
          <p:cNvSpPr/>
          <p:nvPr/>
        </p:nvSpPr>
        <p:spPr>
          <a:xfrm>
            <a:off x="1043608" y="908720"/>
            <a:ext cx="4608512" cy="4983427"/>
          </a:xfrm>
          <a:prstGeom prst="triangle">
            <a:avLst>
              <a:gd name="adj" fmla="val 39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iangle isocèle 3"/>
          <p:cNvSpPr/>
          <p:nvPr/>
        </p:nvSpPr>
        <p:spPr>
          <a:xfrm>
            <a:off x="1043608" y="908720"/>
            <a:ext cx="4608512" cy="4983427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43608" y="908720"/>
            <a:ext cx="460851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699792" y="1556792"/>
            <a:ext cx="1372492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fr-FR" sz="2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40152" y="1052736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Essayez de deviner à quoi il sert 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12160" y="400506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Indice :</a:t>
            </a:r>
          </a:p>
          <a:p>
            <a:endParaRPr lang="fr-FR" dirty="0"/>
          </a:p>
        </p:txBody>
      </p:sp>
      <p:pic>
        <p:nvPicPr>
          <p:cNvPr id="9" name="Image 8" descr="coffee-843278_1280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6444208" y="4653136"/>
            <a:ext cx="1728192" cy="1552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220072" y="332657"/>
            <a:ext cx="3528392" cy="2232247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C’est un moulin à café pour transformer des grains de café en poudre.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92080" y="4869160"/>
            <a:ext cx="3240360" cy="175260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Une vidéo d’1 minute 30 pour comprendre</a:t>
            </a:r>
          </a:p>
          <a:p>
            <a:r>
              <a:rPr lang="fr-FR" dirty="0" smtClean="0">
                <a:hlinkClick r:id="rId2"/>
              </a:rPr>
              <a:t>https://www.youtube.com/watch?v=ndfHtAPjxgY</a:t>
            </a:r>
            <a:endParaRPr lang="fr-FR" dirty="0"/>
          </a:p>
        </p:txBody>
      </p:sp>
      <p:pic>
        <p:nvPicPr>
          <p:cNvPr id="4" name="Image 3" descr="moulin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67544" y="692696"/>
            <a:ext cx="4601484" cy="4956043"/>
          </a:xfrm>
          <a:prstGeom prst="rect">
            <a:avLst/>
          </a:prstGeom>
        </p:spPr>
      </p:pic>
      <p:pic>
        <p:nvPicPr>
          <p:cNvPr id="3074" name="Picture 2" descr="coffee-beans-399472_6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420888"/>
            <a:ext cx="2068512" cy="13684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3075" name="Picture 3" descr="ground-315404_6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3429000"/>
            <a:ext cx="2160587" cy="14033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712968" cy="11521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3200" b="1" kern="1400" dirty="0" smtClean="0">
                <a:solidFill>
                  <a:srgbClr val="D4D607"/>
                </a:solidFill>
                <a:latin typeface="Century Schoolbook"/>
              </a:rPr>
              <a:t>Enigme n°2 :  comment faire tenir un livre sur la tranche d’une feuille de papier ?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20131210_1107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8071" y="105500401"/>
            <a:ext cx="4535487" cy="340201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3" name="Picture 5" descr="20131206_1518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053608" y="110216864"/>
            <a:ext cx="4679950" cy="35099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90297958" y="109389776"/>
            <a:ext cx="6094413" cy="647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Il suffit de plier la feuille pour lui donner de la rigidité, par exemple en éventail comme sur la photo.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20131210_1107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2809330" cy="210724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32" name="Picture 8" descr="20131206_1518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08920"/>
            <a:ext cx="4679950" cy="35099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7" name="ZoneTexte 16"/>
          <p:cNvSpPr txBox="1"/>
          <p:nvPr/>
        </p:nvSpPr>
        <p:spPr>
          <a:xfrm>
            <a:off x="251520" y="4221088"/>
            <a:ext cx="2736304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suffit de plier la feuille pour lui donner de la rigidité, par exemple en éventail comme sur la photo.</a:t>
            </a:r>
          </a:p>
          <a:p>
            <a:r>
              <a:rPr lang="fr-FR" dirty="0" smtClean="0"/>
              <a:t> </a:t>
            </a:r>
          </a:p>
          <a:p>
            <a:endParaRPr lang="fr-FR" dirty="0"/>
          </a:p>
        </p:txBody>
      </p:sp>
      <p:sp>
        <p:nvSpPr>
          <p:cNvPr id="18" name="Flèche droite 17"/>
          <p:cNvSpPr/>
          <p:nvPr/>
        </p:nvSpPr>
        <p:spPr>
          <a:xfrm>
            <a:off x="3203848" y="4653136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rtongran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3126" r="15279" b="18859"/>
          <a:stretch>
            <a:fillRect/>
          </a:stretch>
        </p:blipFill>
        <p:spPr>
          <a:xfrm>
            <a:off x="611560" y="404664"/>
            <a:ext cx="4320480" cy="3672408"/>
          </a:xfrm>
        </p:spPr>
      </p:pic>
      <p:pic>
        <p:nvPicPr>
          <p:cNvPr id="5" name="Image 4" descr="cartonpetit.JPG"/>
          <p:cNvPicPr>
            <a:picLocks noChangeAspect="1"/>
          </p:cNvPicPr>
          <p:nvPr/>
        </p:nvPicPr>
        <p:blipFill>
          <a:blip r:embed="rId4" cstate="print"/>
          <a:srcRect t="6897" r="11432"/>
          <a:stretch>
            <a:fillRect/>
          </a:stretch>
        </p:blipFill>
        <p:spPr>
          <a:xfrm>
            <a:off x="4211960" y="836712"/>
            <a:ext cx="4932040" cy="388843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691680" y="1844824"/>
            <a:ext cx="1656184" cy="1296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3347864" y="1556792"/>
            <a:ext cx="864096" cy="72008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51520" y="5013176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C’est un peu le même procédé que la structure du carton ondulé !</a:t>
            </a:r>
          </a:p>
          <a:p>
            <a:r>
              <a:rPr lang="fr-FR" sz="2800" b="1" dirty="0" smtClean="0"/>
              <a:t> </a:t>
            </a:r>
          </a:p>
          <a:p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0625" y="189311"/>
            <a:ext cx="8892480" cy="9361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3200" b="1" kern="1400" dirty="0" smtClean="0">
                <a:solidFill>
                  <a:srgbClr val="E00D1E"/>
                </a:solidFill>
                <a:latin typeface="Century Schoolbook"/>
              </a:rPr>
              <a:t>Enigme n°3 : Comment dévier de l’eau avec une paille sans la toucher ?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Eau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556792"/>
            <a:ext cx="3162475" cy="23762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6" name="Picture 2" descr="hqdefaul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5040560" cy="37817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0" y="1484784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C’est un effet de l’électricité statique !</a:t>
            </a:r>
            <a:endParaRPr lang="fr-FR" sz="2800" dirty="0"/>
          </a:p>
        </p:txBody>
      </p:sp>
      <p:pic>
        <p:nvPicPr>
          <p:cNvPr id="1027" name="Picture 3" descr="girl-212022_960_720"/>
          <p:cNvPicPr>
            <a:picLocks noChangeAspect="1" noChangeArrowheads="1"/>
          </p:cNvPicPr>
          <p:nvPr/>
        </p:nvPicPr>
        <p:blipFill>
          <a:blip r:embed="rId4" cstate="print"/>
          <a:srcRect t="5249" b="39108"/>
          <a:stretch>
            <a:fillRect/>
          </a:stretch>
        </p:blipFill>
        <p:spPr bwMode="auto">
          <a:xfrm>
            <a:off x="5940152" y="4077072"/>
            <a:ext cx="2879725" cy="24082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143</Words>
  <Application>Microsoft Office PowerPoint</Application>
  <PresentationFormat>Affichage à l'écran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Jour 4 – réponses</vt:lpstr>
      <vt:lpstr>Diapositive 2</vt:lpstr>
      <vt:lpstr>Diapositive 3</vt:lpstr>
      <vt:lpstr>C’est un moulin à café pour transformer des grains de café en poudre.</vt:lpstr>
      <vt:lpstr>Diapositive 5</vt:lpstr>
      <vt:lpstr>Diapositive 6</vt:lpstr>
      <vt:lpstr>Diapositive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Enigmes Jour 1</dc:title>
  <dc:creator>Microsoft</dc:creator>
  <cp:lastModifiedBy>Microsoft</cp:lastModifiedBy>
  <cp:revision>15</cp:revision>
  <dcterms:created xsi:type="dcterms:W3CDTF">2016-09-06T08:45:55Z</dcterms:created>
  <dcterms:modified xsi:type="dcterms:W3CDTF">2016-09-30T09:41:14Z</dcterms:modified>
</cp:coreProperties>
</file>