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3933056"/>
            <a:ext cx="7772400" cy="1470025"/>
          </a:xfrm>
        </p:spPr>
        <p:txBody>
          <a:bodyPr/>
          <a:lstStyle/>
          <a:p>
            <a:r>
              <a:rPr lang="fr-FR" dirty="0" smtClean="0"/>
              <a:t>Jour 2</a:t>
            </a:r>
            <a:endParaRPr lang="fr-FR" dirty="0"/>
          </a:p>
        </p:txBody>
      </p:sp>
      <p:pic>
        <p:nvPicPr>
          <p:cNvPr id="5122" name="Picture 2" descr="logo énigmes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412776"/>
            <a:ext cx="2519362" cy="251936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95536" y="1196752"/>
            <a:ext cx="2520280" cy="4896544"/>
          </a:xfrm>
          <a:prstGeom prst="rect">
            <a:avLst/>
          </a:prstGeom>
          <a:noFill/>
        </p:spPr>
      </p:pic>
      <p:pic>
        <p:nvPicPr>
          <p:cNvPr id="1028" name="Picture 4" descr="Afficher l'image d'origine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843808" y="1844824"/>
            <a:ext cx="2304256" cy="3810000"/>
          </a:xfrm>
          <a:prstGeom prst="rect">
            <a:avLst/>
          </a:prstGeom>
          <a:noFill/>
        </p:spPr>
      </p:pic>
      <p:pic>
        <p:nvPicPr>
          <p:cNvPr id="1030" name="Picture 6" descr="Afficher l'image d'origine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724128" y="1484784"/>
            <a:ext cx="3024336" cy="3960440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395536" y="5934670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une paille</a:t>
            </a:r>
          </a:p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483768" y="5445224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une chaussette</a:t>
            </a:r>
          </a:p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6012160" y="5301208"/>
            <a:ext cx="23042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une feuille de papier</a:t>
            </a:r>
          </a:p>
          <a:p>
            <a:endParaRPr lang="fr-FR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0"/>
            <a:ext cx="8964488" cy="129614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4000"/>
              </a:lnSpc>
              <a:spcAft>
                <a:spcPts val="7"/>
              </a:spcAft>
            </a:pP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F19409"/>
                </a:solidFill>
                <a:effectLst/>
                <a:latin typeface="Century Schoolbook" pitchFamily="18" charset="0"/>
                <a:cs typeface="Arial" pitchFamily="34" charset="0"/>
              </a:rPr>
              <a:t>Enigme n°1 : </a:t>
            </a:r>
            <a:r>
              <a:rPr lang="fr-FR" sz="3200" b="1" kern="1400" dirty="0" smtClean="0">
                <a:solidFill>
                  <a:srgbClr val="F19409"/>
                </a:solidFill>
                <a:latin typeface="Century Schoolbook"/>
              </a:rPr>
              <a:t>Comment utiliser ces objets pour transporter de l’eau ?</a:t>
            </a:r>
            <a:endParaRPr lang="fr-FR" sz="1600" kern="1400" dirty="0" smtClean="0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4000"/>
              </a:lnSpc>
              <a:spcAft>
                <a:spcPts val="7"/>
              </a:spcAft>
            </a:pPr>
            <a:r>
              <a:rPr lang="fr-FR" sz="1600" kern="1400" dirty="0" smtClean="0">
                <a:solidFill>
                  <a:srgbClr val="000000"/>
                </a:solidFill>
                <a:latin typeface="Century Schoolbook"/>
              </a:rPr>
              <a:t> </a:t>
            </a:r>
            <a:endParaRPr lang="fr-FR" sz="3200" b="1" dirty="0" smtClean="0">
              <a:solidFill>
                <a:srgbClr val="F19409"/>
              </a:solidFill>
              <a:latin typeface="Century Schoolbook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79512" y="260648"/>
            <a:ext cx="9217024" cy="115212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4000"/>
              </a:lnSpc>
              <a:spcAft>
                <a:spcPts val="7"/>
              </a:spcAft>
            </a:pP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D4D607"/>
                </a:solidFill>
                <a:effectLst/>
                <a:latin typeface="Century Schoolbook" pitchFamily="18" charset="0"/>
                <a:cs typeface="Arial" pitchFamily="34" charset="0"/>
              </a:rPr>
              <a:t>Enigme n°2 : </a:t>
            </a:r>
            <a:r>
              <a:rPr lang="fr-FR" sz="3200" b="1" kern="1400" dirty="0" smtClean="0">
                <a:solidFill>
                  <a:srgbClr val="D4D607"/>
                </a:solidFill>
                <a:latin typeface="Century Schoolbook"/>
              </a:rPr>
              <a:t>Enigme n°2 :  comment faire flotter la boule de pâte à modeler ?</a:t>
            </a:r>
            <a:endParaRPr lang="fr-FR" sz="1600" kern="1400" dirty="0" smtClean="0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4000"/>
              </a:lnSpc>
              <a:spcAft>
                <a:spcPts val="7"/>
              </a:spcAft>
            </a:pPr>
            <a:r>
              <a:rPr lang="fr-FR" sz="1600" kern="1400" dirty="0" smtClean="0">
                <a:solidFill>
                  <a:srgbClr val="000000"/>
                </a:solidFill>
                <a:latin typeface="Century Schoolbook"/>
              </a:rPr>
              <a:t> 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020272" y="4797152"/>
            <a:ext cx="1224781" cy="43204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D4D607"/>
                </a:solidFill>
                <a:effectLst/>
                <a:latin typeface="Century Schoolbook" pitchFamily="18" charset="0"/>
                <a:cs typeface="Arial" pitchFamily="34" charset="0"/>
              </a:rPr>
              <a:t>Indice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imgp9753-7777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5570875" cy="417646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027" name="Picture 3" descr="paper-40021__18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5373216"/>
            <a:ext cx="2037206" cy="115212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10625" y="189311"/>
            <a:ext cx="8892480" cy="93610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4000"/>
              </a:lnSpc>
              <a:spcAft>
                <a:spcPts val="7"/>
              </a:spcAft>
            </a:pPr>
            <a:r>
              <a:rPr lang="fr-FR" sz="3200" b="1" kern="1400" dirty="0" smtClean="0">
                <a:solidFill>
                  <a:srgbClr val="E00D1E"/>
                </a:solidFill>
                <a:latin typeface="Century Schoolbook"/>
              </a:rPr>
              <a:t>Enigme n°3 : comment vider le verre sous l’eau ?</a:t>
            </a:r>
            <a:endParaRPr lang="fr-FR" sz="1600" kern="1400" dirty="0" smtClean="0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4000"/>
              </a:lnSpc>
              <a:spcAft>
                <a:spcPts val="7"/>
              </a:spcAft>
            </a:pPr>
            <a:r>
              <a:rPr lang="fr-FR" sz="1600" kern="1400" dirty="0" smtClean="0">
                <a:solidFill>
                  <a:srgbClr val="000000"/>
                </a:solidFill>
                <a:latin typeface="Century Schoolbook"/>
              </a:rPr>
              <a:t> 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915816" y="5661248"/>
            <a:ext cx="1008112" cy="50405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E00D1E"/>
                </a:solidFill>
                <a:effectLst/>
                <a:latin typeface="Century Schoolbook" pitchFamily="18" charset="0"/>
                <a:cs typeface="Arial" pitchFamily="34" charset="0"/>
              </a:rPr>
              <a:t>Indice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aquari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340768"/>
            <a:ext cx="5525614" cy="367240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53569" y="1699070"/>
            <a:ext cx="3024187" cy="316835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Schoolbook" pitchFamily="18" charset="0"/>
                <a:cs typeface="Arial" pitchFamily="34" charset="0"/>
              </a:rPr>
              <a:t>Observe l’image. On a plongé un verre renversé dans l’eau d’un aquarium.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Schoolbook" pitchFamily="18" charset="0"/>
                <a:cs typeface="Arial" pitchFamily="34" charset="0"/>
              </a:rPr>
              <a:t>Comment retirer l’eau contenue dans le verre sans retirer le verre de l’aquarium ?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straws-1111451_960_7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157192"/>
            <a:ext cx="2559273" cy="170080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78</Words>
  <Application>Microsoft Office PowerPoint</Application>
  <PresentationFormat>Affichage à l'écran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Jour 2</vt:lpstr>
      <vt:lpstr>Diapositive 2</vt:lpstr>
      <vt:lpstr>Diapositive 3</vt:lpstr>
      <vt:lpstr>Diapositive 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Enigmes Jour 1</dc:title>
  <dc:creator>Microsoft</dc:creator>
  <cp:lastModifiedBy>Microsoft</cp:lastModifiedBy>
  <cp:revision>8</cp:revision>
  <dcterms:created xsi:type="dcterms:W3CDTF">2016-09-06T08:45:55Z</dcterms:created>
  <dcterms:modified xsi:type="dcterms:W3CDTF">2016-09-30T08:46:30Z</dcterms:modified>
</cp:coreProperties>
</file>