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72" r:id="rId5"/>
    <p:sldId id="273" r:id="rId6"/>
    <p:sldId id="258" r:id="rId7"/>
    <p:sldId id="274" r:id="rId8"/>
    <p:sldId id="259" r:id="rId9"/>
    <p:sldId id="275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10E8B-CA58-4146-A6DF-99F9166F2350}" type="datetimeFigureOut">
              <a:rPr lang="fr-FR" smtClean="0"/>
              <a:pPr/>
              <a:t>30/09/2016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F3565-56EC-455E-A272-31A5059355A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youtu.be/Cu1eJun-cTI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gTwCKc-xx94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3933056"/>
            <a:ext cx="7772400" cy="1470025"/>
          </a:xfrm>
        </p:spPr>
        <p:txBody>
          <a:bodyPr/>
          <a:lstStyle/>
          <a:p>
            <a:r>
              <a:rPr lang="fr-FR" dirty="0" smtClean="0"/>
              <a:t>Jour 2 - réponses</a:t>
            </a:r>
            <a:endParaRPr lang="fr-FR" dirty="0"/>
          </a:p>
        </p:txBody>
      </p:sp>
      <p:pic>
        <p:nvPicPr>
          <p:cNvPr id="5122" name="Picture 2" descr="logo énigmes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1412776"/>
            <a:ext cx="2519362" cy="251936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fficher l'image d'origine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95536" y="1196752"/>
            <a:ext cx="2520280" cy="4896544"/>
          </a:xfrm>
          <a:prstGeom prst="rect">
            <a:avLst/>
          </a:prstGeom>
          <a:noFill/>
        </p:spPr>
      </p:pic>
      <p:pic>
        <p:nvPicPr>
          <p:cNvPr id="1028" name="Picture 4" descr="Afficher l'image d'origine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843808" y="1844824"/>
            <a:ext cx="2304256" cy="3810000"/>
          </a:xfrm>
          <a:prstGeom prst="rect">
            <a:avLst/>
          </a:prstGeom>
          <a:noFill/>
        </p:spPr>
      </p:pic>
      <p:pic>
        <p:nvPicPr>
          <p:cNvPr id="1030" name="Picture 6" descr="Afficher l'image d'origine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724128" y="1484784"/>
            <a:ext cx="3024336" cy="3960440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395536" y="5934670"/>
            <a:ext cx="2304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/>
              <a:t>une paille</a:t>
            </a:r>
          </a:p>
          <a:p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2483768" y="5445224"/>
            <a:ext cx="3456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/>
              <a:t>une chaussette</a:t>
            </a:r>
          </a:p>
          <a:p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6012160" y="5301208"/>
            <a:ext cx="23042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/>
              <a:t>une feuille de papier</a:t>
            </a:r>
          </a:p>
          <a:p>
            <a:endParaRPr lang="fr-FR" dirty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0"/>
            <a:ext cx="8964488" cy="1296144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4000"/>
              </a:lnSpc>
              <a:spcAft>
                <a:spcPts val="7"/>
              </a:spcAft>
            </a:pP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F19409"/>
                </a:solidFill>
                <a:effectLst/>
                <a:latin typeface="Century Schoolbook" pitchFamily="18" charset="0"/>
                <a:cs typeface="Arial" pitchFamily="34" charset="0"/>
              </a:rPr>
              <a:t>Enigme n°1 : </a:t>
            </a:r>
            <a:r>
              <a:rPr lang="fr-FR" sz="3200" b="1" kern="1400" dirty="0" smtClean="0">
                <a:solidFill>
                  <a:srgbClr val="F19409"/>
                </a:solidFill>
                <a:latin typeface="Century Schoolbook"/>
              </a:rPr>
              <a:t>Comment utiliser ces objets pour transporter de l’eau ?</a:t>
            </a:r>
            <a:endParaRPr lang="fr-FR" sz="1600" kern="1400" dirty="0" smtClean="0">
              <a:solidFill>
                <a:srgbClr val="000000"/>
              </a:solidFill>
              <a:latin typeface="Century Schoolbook"/>
            </a:endParaRPr>
          </a:p>
          <a:p>
            <a:pPr>
              <a:lnSpc>
                <a:spcPct val="104000"/>
              </a:lnSpc>
              <a:spcAft>
                <a:spcPts val="7"/>
              </a:spcAft>
            </a:pPr>
            <a:r>
              <a:rPr lang="fr-FR" sz="1600" kern="1400" dirty="0" smtClean="0">
                <a:solidFill>
                  <a:srgbClr val="000000"/>
                </a:solidFill>
                <a:latin typeface="Century Schoolbook"/>
              </a:rPr>
              <a:t> </a:t>
            </a:r>
            <a:endParaRPr lang="fr-FR" sz="3200" b="1" dirty="0" smtClean="0">
              <a:solidFill>
                <a:srgbClr val="F19409"/>
              </a:solidFill>
              <a:latin typeface="Century Schoolbook" pitchFamily="18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292079" y="620688"/>
            <a:ext cx="3528393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/>
              <a:t>Avec une paille…</a:t>
            </a:r>
          </a:p>
          <a:p>
            <a:endParaRPr lang="fr-FR" sz="3600" b="1" dirty="0" smtClean="0"/>
          </a:p>
          <a:p>
            <a:r>
              <a:rPr lang="fr-FR" sz="3600" b="1" dirty="0" smtClean="0"/>
              <a:t> </a:t>
            </a:r>
            <a:r>
              <a:rPr lang="fr-FR" b="1" dirty="0" smtClean="0"/>
              <a:t>On peut bien sûr prendre l’eau dans sa bouche à l’aide de la paille, mais on peut aussi s’en servir comme d’une pipette.</a:t>
            </a:r>
          </a:p>
          <a:p>
            <a:endParaRPr lang="fr-FR" b="1" dirty="0" smtClean="0"/>
          </a:p>
          <a:p>
            <a:endParaRPr lang="fr-FR" b="1" dirty="0" smtClean="0"/>
          </a:p>
          <a:p>
            <a:endParaRPr lang="fr-FR" b="1" dirty="0" smtClean="0"/>
          </a:p>
          <a:p>
            <a:r>
              <a:rPr lang="fr-FR" sz="1600" b="1" dirty="0" smtClean="0"/>
              <a:t>(voir la vidéo : </a:t>
            </a:r>
            <a:r>
              <a:rPr lang="fr-FR" sz="1600" dirty="0" smtClean="0">
                <a:hlinkClick r:id="rId2"/>
              </a:rPr>
              <a:t>https://youtu.be/Cu1eJun-cTI</a:t>
            </a:r>
            <a:r>
              <a:rPr lang="fr-FR" sz="1600" b="1" dirty="0" smtClean="0"/>
              <a:t>)</a:t>
            </a:r>
            <a:endParaRPr lang="fr-FR" sz="1600" dirty="0" smtClean="0"/>
          </a:p>
          <a:p>
            <a:endParaRPr lang="fr-FR" sz="1600" b="1" dirty="0" smtClean="0"/>
          </a:p>
          <a:p>
            <a:endParaRPr lang="fr-FR" dirty="0"/>
          </a:p>
        </p:txBody>
      </p:sp>
      <p:pic>
        <p:nvPicPr>
          <p:cNvPr id="3" name="Image 2" descr="pipette.JPG"/>
          <p:cNvPicPr>
            <a:picLocks noChangeAspect="1"/>
          </p:cNvPicPr>
          <p:nvPr/>
        </p:nvPicPr>
        <p:blipFill>
          <a:blip r:embed="rId3" cstate="print"/>
          <a:srcRect l="28125" r="12500"/>
          <a:stretch>
            <a:fillRect/>
          </a:stretch>
        </p:blipFill>
        <p:spPr>
          <a:xfrm>
            <a:off x="467544" y="548680"/>
            <a:ext cx="4452494" cy="5624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83568" y="476672"/>
            <a:ext cx="46805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/>
              <a:t>Avec une chaussette… </a:t>
            </a:r>
            <a:r>
              <a:rPr lang="fr-FR" b="1" dirty="0" smtClean="0"/>
              <a:t>On peut s’en servir comme d’une éponge</a:t>
            </a:r>
            <a:r>
              <a:rPr lang="fr-FR" sz="3600" b="1" dirty="0" smtClean="0"/>
              <a:t> </a:t>
            </a:r>
          </a:p>
          <a:p>
            <a:endParaRPr lang="fr-FR" dirty="0"/>
          </a:p>
        </p:txBody>
      </p:sp>
      <p:pic>
        <p:nvPicPr>
          <p:cNvPr id="3" name="Picture 4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27728" y="1700808"/>
            <a:ext cx="3841292" cy="47657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mailbox://C:/Users/David%20LECLERC/AppData/Roaming/Thunderbird/Profiles/rl7pbkrs.default/Mail/pop.ac-creteil.fr/Inbox?number=3090&amp;part=1.4&amp;type=image/jpeg&amp;filename=IMG_314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251520" y="764704"/>
            <a:ext cx="374441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/>
              <a:t>Avec une feuille de papier… </a:t>
            </a:r>
          </a:p>
          <a:p>
            <a:endParaRPr lang="fr-FR" sz="3600" b="1" dirty="0" smtClean="0"/>
          </a:p>
          <a:p>
            <a:r>
              <a:rPr lang="fr-FR" b="1" dirty="0" smtClean="0"/>
              <a:t>On peut fabriquer une petite boite par pliage et transporter de l’eau.</a:t>
            </a:r>
          </a:p>
          <a:p>
            <a:endParaRPr lang="fr-FR" sz="3600" b="1" dirty="0" smtClean="0"/>
          </a:p>
          <a:p>
            <a:endParaRPr lang="fr-FR" sz="3600" b="1" dirty="0" smtClean="0"/>
          </a:p>
          <a:p>
            <a:endParaRPr lang="fr-FR" dirty="0"/>
          </a:p>
        </p:txBody>
      </p:sp>
      <p:pic>
        <p:nvPicPr>
          <p:cNvPr id="10" name="Image 9" descr="boi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95936" y="476672"/>
            <a:ext cx="4896544" cy="3672408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899592" y="5373216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(un exemple de pliage : </a:t>
            </a:r>
            <a:r>
              <a:rPr lang="fr-FR" dirty="0" smtClean="0">
                <a:hlinkClick r:id="rId3"/>
              </a:rPr>
              <a:t>https://youtu.be/gTwCKc-xx94</a:t>
            </a:r>
            <a:r>
              <a:rPr lang="fr-FR" b="1" dirty="0" smtClean="0"/>
              <a:t> )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79512" y="260648"/>
            <a:ext cx="9217024" cy="1152128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4000"/>
              </a:lnSpc>
              <a:spcAft>
                <a:spcPts val="7"/>
              </a:spcAft>
            </a:pPr>
            <a:r>
              <a:rPr kumimoji="0" lang="fr-FR" sz="3200" b="1" i="0" u="none" strike="noStrike" cap="none" normalizeH="0" baseline="0" dirty="0" smtClean="0">
                <a:ln>
                  <a:noFill/>
                </a:ln>
                <a:solidFill>
                  <a:srgbClr val="D4D607"/>
                </a:solidFill>
                <a:effectLst/>
                <a:latin typeface="Century Schoolbook" pitchFamily="18" charset="0"/>
                <a:cs typeface="Arial" pitchFamily="34" charset="0"/>
              </a:rPr>
              <a:t>Enigme n°2 : </a:t>
            </a:r>
            <a:r>
              <a:rPr lang="fr-FR" sz="3200" b="1" kern="1400" dirty="0" smtClean="0">
                <a:solidFill>
                  <a:srgbClr val="D4D607"/>
                </a:solidFill>
                <a:latin typeface="Century Schoolbook"/>
              </a:rPr>
              <a:t>Enigme n°2 :  comment faire flotter la boule de pâte à modeler ?</a:t>
            </a:r>
            <a:endParaRPr lang="fr-FR" sz="1600" kern="1400" dirty="0" smtClean="0">
              <a:solidFill>
                <a:srgbClr val="000000"/>
              </a:solidFill>
              <a:latin typeface="Century Schoolbook"/>
            </a:endParaRPr>
          </a:p>
          <a:p>
            <a:pPr>
              <a:lnSpc>
                <a:spcPct val="104000"/>
              </a:lnSpc>
              <a:spcAft>
                <a:spcPts val="7"/>
              </a:spcAft>
            </a:pPr>
            <a:r>
              <a:rPr lang="fr-FR" sz="1600" kern="1400" dirty="0" smtClean="0">
                <a:solidFill>
                  <a:srgbClr val="000000"/>
                </a:solidFill>
                <a:latin typeface="Century Schoolbook"/>
              </a:rPr>
              <a:t> 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7020272" y="4797152"/>
            <a:ext cx="1224781" cy="432048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D4D607"/>
                </a:solidFill>
                <a:effectLst/>
                <a:latin typeface="Century Schoolbook" pitchFamily="18" charset="0"/>
                <a:cs typeface="Arial" pitchFamily="34" charset="0"/>
              </a:rPr>
              <a:t>Indice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imgp9753-7777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00808"/>
            <a:ext cx="5570875" cy="4176464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1027" name="Picture 3" descr="paper-40021__18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5373216"/>
            <a:ext cx="2037206" cy="1152128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r="33349"/>
          <a:stretch>
            <a:fillRect/>
          </a:stretch>
        </p:blipFill>
        <p:spPr bwMode="auto">
          <a:xfrm>
            <a:off x="2627784" y="2852936"/>
            <a:ext cx="3332370" cy="352839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115616" y="836712"/>
            <a:ext cx="7452319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Il faut lui donner une autre forme, par exemple celle d’un petit bateau ! Le fait qu’un objet flotte ou coule ne dépend pas que de sa masse ou de sa matière, mais aussi de sa forme !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Schoolbook" pitchFamily="18" charset="0"/>
                <a:cs typeface="Arial" pitchFamily="34" charset="0"/>
              </a:rPr>
              <a:t> 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10625" y="189311"/>
            <a:ext cx="8892480" cy="936104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4000"/>
              </a:lnSpc>
              <a:spcAft>
                <a:spcPts val="7"/>
              </a:spcAft>
            </a:pPr>
            <a:r>
              <a:rPr lang="fr-FR" sz="3200" b="1" kern="1400" dirty="0" smtClean="0">
                <a:solidFill>
                  <a:srgbClr val="E00D1E"/>
                </a:solidFill>
                <a:latin typeface="Century Schoolbook"/>
              </a:rPr>
              <a:t>Enigme n°3 : comment vider le verre sous l’eau ?</a:t>
            </a:r>
            <a:endParaRPr lang="fr-FR" sz="1600" kern="1400" dirty="0" smtClean="0">
              <a:solidFill>
                <a:srgbClr val="000000"/>
              </a:solidFill>
              <a:latin typeface="Century Schoolbook"/>
            </a:endParaRPr>
          </a:p>
          <a:p>
            <a:pPr>
              <a:lnSpc>
                <a:spcPct val="104000"/>
              </a:lnSpc>
              <a:spcAft>
                <a:spcPts val="7"/>
              </a:spcAft>
            </a:pPr>
            <a:r>
              <a:rPr lang="fr-FR" sz="1600" kern="1400" dirty="0" smtClean="0">
                <a:solidFill>
                  <a:srgbClr val="000000"/>
                </a:solidFill>
                <a:latin typeface="Century Schoolbook"/>
              </a:rPr>
              <a:t> 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851920" y="5589240"/>
            <a:ext cx="1008112" cy="504056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rgbClr val="E00D1E"/>
                </a:solidFill>
                <a:effectLst/>
                <a:latin typeface="Century Schoolbook" pitchFamily="18" charset="0"/>
                <a:cs typeface="Arial" pitchFamily="34" charset="0"/>
              </a:rPr>
              <a:t>Indice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aquariu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1340768"/>
            <a:ext cx="5525614" cy="3672408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153569" y="1699070"/>
            <a:ext cx="3024187" cy="316835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Schoolbook" pitchFamily="18" charset="0"/>
                <a:cs typeface="Arial" pitchFamily="34" charset="0"/>
              </a:rPr>
              <a:t>Observe l’image. On a plongé un verre renversé dans l’eau d’un aquarium.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Schoolbook" pitchFamily="18" charset="0"/>
                <a:cs typeface="Arial" pitchFamily="34" charset="0"/>
              </a:rPr>
              <a:t>Comment retirer l’eau contenue dans le verre sans retirer le verre de l’aquarium ?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4" descr="straws-1111451_960_7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5157192"/>
            <a:ext cx="2559273" cy="1700808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688241"/>
            <a:ext cx="6984776" cy="4540959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179512" y="836712"/>
            <a:ext cx="3347864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Schoolbook" pitchFamily="18" charset="0"/>
                <a:cs typeface="Arial" pitchFamily="34" charset="0"/>
              </a:rPr>
              <a:t>1. On plonge un verre dans une bassine remplie d’eau.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Schoolbook" pitchFamily="18" charset="0"/>
                <a:cs typeface="Arial" pitchFamily="34" charset="0"/>
              </a:rPr>
              <a:t>2. Le verre est plein.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Schoolbook" pitchFamily="18" charset="0"/>
                <a:cs typeface="Arial" pitchFamily="34" charset="0"/>
              </a:rPr>
              <a:t>3. On retourne ce verre de façon à ce que le fond du verre soit orienté vers la surface de l’eau.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Schoolbook" pitchFamily="18" charset="0"/>
                <a:cs typeface="Arial" pitchFamily="34" charset="0"/>
              </a:rPr>
              <a:t>4. On courbe une extrémité de la paille.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Schoolbook" pitchFamily="18" charset="0"/>
                <a:cs typeface="Arial" pitchFamily="34" charset="0"/>
              </a:rPr>
              <a:t>5. On plonge la paille dans l’eau et on fait passer la partie recourbée à l’intérieur du verre.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Schoolbook" pitchFamily="18" charset="0"/>
                <a:cs typeface="Arial" pitchFamily="34" charset="0"/>
              </a:rPr>
              <a:t>6. On souffle dans la paille et l’air entre dans le verre et en chasse l’eau.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 Schoolbook" pitchFamily="18" charset="0"/>
                <a:cs typeface="Arial" pitchFamily="34" charset="0"/>
              </a:rPr>
              <a:t> </a:t>
            </a:r>
            <a:endParaRPr kumimoji="0" 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289</Words>
  <Application>Microsoft Office PowerPoint</Application>
  <PresentationFormat>Affichage à l'écran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Jour 2 - réponses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Enigmes Jour 1</dc:title>
  <dc:creator>Microsoft</dc:creator>
  <cp:lastModifiedBy>Microsoft</cp:lastModifiedBy>
  <cp:revision>8</cp:revision>
  <dcterms:created xsi:type="dcterms:W3CDTF">2016-09-06T08:45:55Z</dcterms:created>
  <dcterms:modified xsi:type="dcterms:W3CDTF">2016-09-30T08:49:11Z</dcterms:modified>
</cp:coreProperties>
</file>