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0DE-25B2-433A-A8F4-02E49A95BC28}" type="datetimeFigureOut">
              <a:rPr lang="fr-FR" smtClean="0"/>
              <a:t>03/11/2015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4298-82C0-4966-ADC7-E341E62112A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0DE-25B2-433A-A8F4-02E49A95BC28}" type="datetimeFigureOut">
              <a:rPr lang="fr-FR" smtClean="0"/>
              <a:t>03/11/2015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4298-82C0-4966-ADC7-E341E62112A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0DE-25B2-433A-A8F4-02E49A95BC28}" type="datetimeFigureOut">
              <a:rPr lang="fr-FR" smtClean="0"/>
              <a:t>03/11/2015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4298-82C0-4966-ADC7-E341E62112A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0DE-25B2-433A-A8F4-02E49A95BC28}" type="datetimeFigureOut">
              <a:rPr lang="fr-FR" smtClean="0"/>
              <a:t>03/11/2015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4298-82C0-4966-ADC7-E341E62112A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0DE-25B2-433A-A8F4-02E49A95BC28}" type="datetimeFigureOut">
              <a:rPr lang="fr-FR" smtClean="0"/>
              <a:t>03/11/2015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4298-82C0-4966-ADC7-E341E62112A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0DE-25B2-433A-A8F4-02E49A95BC28}" type="datetimeFigureOut">
              <a:rPr lang="fr-FR" smtClean="0"/>
              <a:t>03/11/2015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4298-82C0-4966-ADC7-E341E62112A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0DE-25B2-433A-A8F4-02E49A95BC28}" type="datetimeFigureOut">
              <a:rPr lang="fr-FR" smtClean="0"/>
              <a:t>03/11/2015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4298-82C0-4966-ADC7-E341E62112A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0DE-25B2-433A-A8F4-02E49A95BC28}" type="datetimeFigureOut">
              <a:rPr lang="fr-FR" smtClean="0"/>
              <a:t>03/11/2015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4298-82C0-4966-ADC7-E341E62112A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0DE-25B2-433A-A8F4-02E49A95BC28}" type="datetimeFigureOut">
              <a:rPr lang="fr-FR" smtClean="0"/>
              <a:t>03/11/2015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4298-82C0-4966-ADC7-E341E62112A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0DE-25B2-433A-A8F4-02E49A95BC28}" type="datetimeFigureOut">
              <a:rPr lang="fr-FR" smtClean="0"/>
              <a:t>03/11/2015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4298-82C0-4966-ADC7-E341E62112A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0DE-25B2-433A-A8F4-02E49A95BC28}" type="datetimeFigureOut">
              <a:rPr lang="fr-FR" smtClean="0"/>
              <a:t>03/11/2015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4298-82C0-4966-ADC7-E341E62112A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A60DE-25B2-433A-A8F4-02E49A95BC28}" type="datetimeFigureOut">
              <a:rPr lang="fr-FR" smtClean="0"/>
              <a:t>03/11/2015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B4298-82C0-4966-ADC7-E341E62112A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Bilan carbone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8899"/>
            <a:ext cx="4824536" cy="669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1363" y="1600200"/>
            <a:ext cx="678127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Notre comportement est en partie responsable du changement climatique.</a:t>
            </a:r>
          </a:p>
          <a:p>
            <a:r>
              <a:rPr lang="fr-FR" dirty="0" smtClean="0"/>
              <a:t>Pour lutter contre l’effet de serre, il faut économiser l’énergie.</a:t>
            </a:r>
          </a:p>
          <a:p>
            <a:pPr lvl="1"/>
            <a:r>
              <a:rPr lang="fr-FR" dirty="0" smtClean="0"/>
              <a:t>Par exemple : </a:t>
            </a:r>
          </a:p>
          <a:p>
            <a:pPr lvl="2"/>
            <a:r>
              <a:rPr lang="fr-FR" dirty="0" smtClean="0"/>
              <a:t>…</a:t>
            </a:r>
          </a:p>
          <a:p>
            <a:pPr lvl="2"/>
            <a:r>
              <a:rPr lang="fr-FR" dirty="0" smtClean="0"/>
              <a:t>…</a:t>
            </a:r>
          </a:p>
          <a:p>
            <a:pPr lvl="2"/>
            <a:r>
              <a:rPr lang="fr-FR" dirty="0" smtClean="0"/>
              <a:t>…</a:t>
            </a:r>
          </a:p>
          <a:p>
            <a:pPr lvl="2"/>
            <a:r>
              <a:rPr lang="fr-FR" smtClean="0"/>
              <a:t>…</a:t>
            </a:r>
          </a:p>
          <a:p>
            <a:pPr lvl="2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31</Words>
  <Application>Microsoft Office PowerPoint</Application>
  <PresentationFormat>Affichage à l'écran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Bilan carbone</vt:lpstr>
      <vt:lpstr>Diapositive 2</vt:lpstr>
      <vt:lpstr>Diapositive 3</vt:lpstr>
      <vt:lpstr>Diapositive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carbone</dc:title>
  <dc:creator>David LECLERC</dc:creator>
  <cp:lastModifiedBy>David LECLERC</cp:lastModifiedBy>
  <cp:revision>2</cp:revision>
  <dcterms:created xsi:type="dcterms:W3CDTF">2015-11-03T13:00:53Z</dcterms:created>
  <dcterms:modified xsi:type="dcterms:W3CDTF">2015-11-03T13:12:51Z</dcterms:modified>
</cp:coreProperties>
</file>