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8" r:id="rId11"/>
    <p:sldId id="262" r:id="rId12"/>
    <p:sldId id="25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10E8B-CA58-4146-A6DF-99F9166F2350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3933056"/>
            <a:ext cx="7772400" cy="1470025"/>
          </a:xfrm>
        </p:spPr>
        <p:txBody>
          <a:bodyPr/>
          <a:lstStyle/>
          <a:p>
            <a:r>
              <a:rPr lang="fr-FR" dirty="0" smtClean="0"/>
              <a:t>Jour 1</a:t>
            </a:r>
            <a:endParaRPr lang="fr-FR" dirty="0"/>
          </a:p>
        </p:txBody>
      </p:sp>
      <p:pic>
        <p:nvPicPr>
          <p:cNvPr id="5122" name="Picture 2" descr="logo énigme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12776"/>
            <a:ext cx="2519362" cy="25193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9512" y="260648"/>
            <a:ext cx="8424936" cy="8640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D4D607"/>
                </a:solidFill>
                <a:effectLst/>
                <a:latin typeface="Century Schoolbook" pitchFamily="18" charset="0"/>
                <a:cs typeface="Arial" pitchFamily="34" charset="0"/>
              </a:rPr>
              <a:t>Enigme n°2 : Objet mystère ?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132856"/>
            <a:ext cx="2065434" cy="41044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380312" y="1556792"/>
            <a:ext cx="1224781" cy="4320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D4D607"/>
                </a:solidFill>
                <a:effectLst/>
                <a:latin typeface="Century Schoolbook" pitchFamily="18" charset="0"/>
                <a:cs typeface="Arial" pitchFamily="34" charset="0"/>
              </a:rPr>
              <a:t>Indice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enis\Desktop\images objets\bis\Imag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5560707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9512" y="260648"/>
            <a:ext cx="8424936" cy="8640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D4D607"/>
                </a:solidFill>
                <a:effectLst/>
                <a:latin typeface="Century Schoolbook" pitchFamily="18" charset="0"/>
                <a:cs typeface="Arial" pitchFamily="34" charset="0"/>
              </a:rPr>
              <a:t>Enigme n°2 : Objet mystère ?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Denis\Desktop\images objets\bis\Imag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190959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0625" y="189311"/>
            <a:ext cx="88924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E00D1E"/>
                </a:solidFill>
                <a:effectLst/>
                <a:latin typeface="Century Schoolbook" pitchFamily="18" charset="0"/>
                <a:cs typeface="Arial" pitchFamily="34" charset="0"/>
              </a:rPr>
              <a:t>Enigme n°3 : Quand tes yeux te trompent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ra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7"/>
            <a:ext cx="2520280" cy="56295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00" name="Picture 4" descr="Capture023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5"/>
            <a:ext cx="3312368" cy="350621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716016" y="5517232"/>
            <a:ext cx="1008112" cy="5040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E00D1E"/>
                </a:solidFill>
                <a:effectLst/>
                <a:latin typeface="Century Schoolbook" pitchFamily="18" charset="0"/>
                <a:cs typeface="Arial" pitchFamily="34" charset="0"/>
              </a:rPr>
              <a:t>Indice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96136" y="5157192"/>
            <a:ext cx="2952328" cy="14127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Les rayons de lumière peuvent être déviés.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9512" y="2636912"/>
            <a:ext cx="8964488" cy="12961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19409"/>
                </a:solidFill>
                <a:effectLst/>
                <a:latin typeface="Century Schoolbook" pitchFamily="18" charset="0"/>
                <a:cs typeface="Arial" pitchFamily="34" charset="0"/>
              </a:rPr>
              <a:t>Enigme n°1 : </a:t>
            </a:r>
            <a:r>
              <a:rPr lang="fr-FR" sz="3200" b="1" dirty="0" smtClean="0">
                <a:solidFill>
                  <a:srgbClr val="F19409"/>
                </a:solidFill>
                <a:latin typeface="Century Schoolbook" pitchFamily="18" charset="0"/>
                <a:cs typeface="Arial" pitchFamily="34" charset="0"/>
              </a:rPr>
              <a:t>Quels objets ont permis de former ces ombres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G_31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124744"/>
            <a:ext cx="5112568" cy="4536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456127">
            <a:off x="5222850" y="1711479"/>
            <a:ext cx="1152128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 rot="474935">
            <a:off x="5436096" y="2564904"/>
            <a:ext cx="7072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fr-FR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"/>
          <p:cNvGrpSpPr/>
          <p:nvPr/>
        </p:nvGrpSpPr>
        <p:grpSpPr>
          <a:xfrm>
            <a:off x="971600" y="1124744"/>
            <a:ext cx="7416824" cy="4581128"/>
            <a:chOff x="1403648" y="1196752"/>
            <a:chExt cx="7416824" cy="4581128"/>
          </a:xfrm>
        </p:grpSpPr>
        <p:pic>
          <p:nvPicPr>
            <p:cNvPr id="4" name="Image 3" descr="IMG_311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403648" y="1196752"/>
              <a:ext cx="7416824" cy="4581128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5436096" y="2420888"/>
              <a:ext cx="2016224" cy="2448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 rot="474935">
              <a:off x="6108396" y="2876746"/>
              <a:ext cx="707245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88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fr-FR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456127">
            <a:off x="6395269" y="2371033"/>
            <a:ext cx="961973" cy="2589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 rot="474935">
            <a:off x="6543822" y="3000430"/>
            <a:ext cx="590517" cy="1487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fr-FR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940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47</Words>
  <Application>Microsoft Office PowerPoint</Application>
  <PresentationFormat>Affichage à l'écran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Jour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Enigmes Jour 1</dc:title>
  <dc:creator>Microsoft</dc:creator>
  <cp:lastModifiedBy>Microsoft</cp:lastModifiedBy>
  <cp:revision>4</cp:revision>
  <dcterms:created xsi:type="dcterms:W3CDTF">2016-09-06T08:45:55Z</dcterms:created>
  <dcterms:modified xsi:type="dcterms:W3CDTF">2016-09-19T07:22:13Z</dcterms:modified>
</cp:coreProperties>
</file>