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8" r:id="rId4"/>
    <p:sldId id="258" r:id="rId5"/>
    <p:sldId id="259" r:id="rId6"/>
    <p:sldId id="27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9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3933056"/>
            <a:ext cx="7772400" cy="1470025"/>
          </a:xfrm>
        </p:spPr>
        <p:txBody>
          <a:bodyPr/>
          <a:lstStyle/>
          <a:p>
            <a:r>
              <a:rPr lang="fr-FR" dirty="0" smtClean="0"/>
              <a:t>Jour 4</a:t>
            </a:r>
            <a:endParaRPr lang="fr-FR" dirty="0"/>
          </a:p>
        </p:txBody>
      </p:sp>
      <p:pic>
        <p:nvPicPr>
          <p:cNvPr id="5122" name="Picture 2" descr="logo énigmes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412776"/>
            <a:ext cx="2519362" cy="2519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79512" y="2564904"/>
            <a:ext cx="8964488" cy="129614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spcAft>
                <a:spcPts val="7"/>
              </a:spcAft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19409"/>
                </a:solidFill>
                <a:effectLst/>
                <a:latin typeface="Century Schoolbook" pitchFamily="18" charset="0"/>
                <a:cs typeface="Arial" pitchFamily="34" charset="0"/>
              </a:rPr>
              <a:t>Enigme n°1 : </a:t>
            </a:r>
            <a:r>
              <a:rPr lang="fr-FR" sz="3200" b="1" kern="1400" dirty="0" smtClean="0">
                <a:solidFill>
                  <a:srgbClr val="F19409"/>
                </a:solidFill>
                <a:latin typeface="Century Schoolbook"/>
              </a:rPr>
              <a:t>Quel est cet objet mystère ?</a:t>
            </a:r>
            <a:endParaRPr lang="fr-FR" sz="3200" b="1" dirty="0" smtClean="0">
              <a:solidFill>
                <a:srgbClr val="F19409"/>
              </a:solidFill>
              <a:latin typeface="Century Schoolbook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moulin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043608" y="908720"/>
            <a:ext cx="4601484" cy="4956043"/>
          </a:xfrm>
          <a:prstGeom prst="rect">
            <a:avLst/>
          </a:prstGeom>
        </p:spPr>
      </p:pic>
      <p:sp>
        <p:nvSpPr>
          <p:cNvPr id="3" name="Triangle isocèle 2"/>
          <p:cNvSpPr/>
          <p:nvPr/>
        </p:nvSpPr>
        <p:spPr>
          <a:xfrm>
            <a:off x="1043608" y="908720"/>
            <a:ext cx="4608512" cy="4983427"/>
          </a:xfrm>
          <a:prstGeom prst="triangle">
            <a:avLst>
              <a:gd name="adj" fmla="val 39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riangle isocèle 3"/>
          <p:cNvSpPr/>
          <p:nvPr/>
        </p:nvSpPr>
        <p:spPr>
          <a:xfrm>
            <a:off x="1043608" y="908720"/>
            <a:ext cx="4608512" cy="4983427"/>
          </a:xfrm>
          <a:prstGeom prst="triangle">
            <a:avLst>
              <a:gd name="adj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043608" y="908720"/>
            <a:ext cx="4608512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699792" y="1556792"/>
            <a:ext cx="1372492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0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fr-FR" sz="20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940152" y="1052736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Essayez de deviner à quoi il sert 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012160" y="4005064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Indice :</a:t>
            </a:r>
          </a:p>
          <a:p>
            <a:endParaRPr lang="fr-FR" dirty="0"/>
          </a:p>
        </p:txBody>
      </p:sp>
      <p:pic>
        <p:nvPicPr>
          <p:cNvPr id="9" name="Image 8" descr="coffee-843278_1280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6444208" y="4653136"/>
            <a:ext cx="1728192" cy="1552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8712968" cy="115212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3200" b="1" kern="1400" dirty="0" smtClean="0">
                <a:solidFill>
                  <a:srgbClr val="D4D607"/>
                </a:solidFill>
                <a:latin typeface="Century Schoolbook"/>
              </a:rPr>
              <a:t>Enigme n°2 :  comment faire tenir un livre sur la tranche d’une feuille de papier ?</a:t>
            </a:r>
          </a:p>
          <a:p>
            <a:pPr>
              <a:lnSpc>
                <a:spcPct val="104000"/>
              </a:lnSpc>
              <a:spcAft>
                <a:spcPts val="7"/>
              </a:spcAft>
            </a:pP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>
              <a:lnSpc>
                <a:spcPct val="104000"/>
              </a:lnSpc>
              <a:spcAft>
                <a:spcPts val="7"/>
              </a:spcAft>
            </a:pP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156176" y="2204864"/>
            <a:ext cx="2016224" cy="57606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D4D607"/>
                </a:solidFill>
                <a:effectLst/>
                <a:latin typeface="Century Schoolbook" pitchFamily="18" charset="0"/>
                <a:cs typeface="Arial" pitchFamily="34" charset="0"/>
              </a:rPr>
              <a:t>Indice 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liv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59789"/>
            <a:ext cx="3168352" cy="36454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7" name="Picture 3" descr="document-158692__1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7401" y="2721006"/>
            <a:ext cx="2119016" cy="28050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0625" y="189311"/>
            <a:ext cx="8892480" cy="9361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3200" b="1" kern="1400" dirty="0" smtClean="0">
                <a:solidFill>
                  <a:srgbClr val="E00D1E"/>
                </a:solidFill>
                <a:latin typeface="Century Schoolbook"/>
              </a:rPr>
              <a:t>Enigme n°3 : Comment dévier de l’eau avec une paille sans la toucher ?</a:t>
            </a: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23528" y="1268760"/>
            <a:ext cx="860444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b="1" i="1" kern="1400" dirty="0" smtClean="0">
                <a:solidFill>
                  <a:srgbClr val="000000"/>
                </a:solidFill>
                <a:latin typeface="Century Schoolbook"/>
              </a:rPr>
              <a:t>Observe les images. Comment expliquer que l’eau soit déviée, alors que la paille  ne la touche pas 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 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Eau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4753124" cy="357146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052" name="Picture 4" descr="Filet_d_eau_devie_par_une_pail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1844675"/>
            <a:ext cx="3402013" cy="453548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irl-212022_960_720"/>
          <p:cNvPicPr>
            <a:picLocks noChangeAspect="1" noChangeArrowheads="1"/>
          </p:cNvPicPr>
          <p:nvPr/>
        </p:nvPicPr>
        <p:blipFill>
          <a:blip r:embed="rId2" cstate="print"/>
          <a:srcRect t="5249" b="39108"/>
          <a:stretch>
            <a:fillRect/>
          </a:stretch>
        </p:blipFill>
        <p:spPr bwMode="auto">
          <a:xfrm>
            <a:off x="4355976" y="2924944"/>
            <a:ext cx="4302454" cy="3600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796136" y="2204864"/>
            <a:ext cx="1584176" cy="57606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E00D1E"/>
                </a:solidFill>
                <a:effectLst/>
                <a:latin typeface="Century Schoolbook" pitchFamily="18" charset="0"/>
                <a:cs typeface="Arial" pitchFamily="34" charset="0"/>
              </a:rPr>
              <a:t>Indice 2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39552" y="1844824"/>
            <a:ext cx="2808312" cy="172819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Ca fonctionne avec n’importe quel objet en plastique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99592" y="1196752"/>
            <a:ext cx="1584176" cy="57606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E00D1E"/>
                </a:solidFill>
                <a:effectLst/>
                <a:latin typeface="Century Schoolbook" pitchFamily="18" charset="0"/>
                <a:cs typeface="Arial" pitchFamily="34" charset="0"/>
              </a:rPr>
              <a:t>Indice 1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86</Words>
  <Application>Microsoft Office PowerPoint</Application>
  <PresentationFormat>Affichage à l'écran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Jour 4</vt:lpstr>
      <vt:lpstr>Diapositive 2</vt:lpstr>
      <vt:lpstr>Diapositive 3</vt:lpstr>
      <vt:lpstr>Diapositive 4</vt:lpstr>
      <vt:lpstr>Diapositive 5</vt:lpstr>
      <vt:lpstr>Diapositive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Enigmes Jour 1</dc:title>
  <dc:creator>Microsoft</dc:creator>
  <cp:lastModifiedBy>Microsoft</cp:lastModifiedBy>
  <cp:revision>11</cp:revision>
  <dcterms:created xsi:type="dcterms:W3CDTF">2016-09-06T08:45:55Z</dcterms:created>
  <dcterms:modified xsi:type="dcterms:W3CDTF">2016-09-30T08:57:29Z</dcterms:modified>
</cp:coreProperties>
</file>