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0" r:id="rId3"/>
    <p:sldId id="268" r:id="rId4"/>
    <p:sldId id="271" r:id="rId5"/>
    <p:sldId id="272" r:id="rId6"/>
    <p:sldId id="26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87" autoAdjust="0"/>
  </p:normalViewPr>
  <p:slideViewPr>
    <p:cSldViewPr>
      <p:cViewPr>
        <p:scale>
          <a:sx n="66" d="100"/>
          <a:sy n="66" d="100"/>
        </p:scale>
        <p:origin x="-11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19103-7816-47EE-9279-3422FB6D33D4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47AD6-3451-4DBC-AAC2-DBDA18BC49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Séance 2 : Les</a:t>
            </a:r>
            <a:r>
              <a:rPr lang="fr-FR" baseline="0" dirty="0" smtClean="0"/>
              <a:t> conséquences de la fonte des glaces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7AD6-3451-4DBC-AAC2-DBDA18BC499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Nous</a:t>
            </a:r>
            <a:r>
              <a:rPr lang="fr-FR" baseline="0" dirty="0" smtClean="0"/>
              <a:t> allons nous intéresser d’abord à la fonte des glaces.</a:t>
            </a:r>
          </a:p>
          <a:p>
            <a:endParaRPr lang="fr-FR" baseline="0" dirty="0" smtClean="0"/>
          </a:p>
          <a:p>
            <a:r>
              <a:rPr lang="fr-FR" baseline="0" dirty="0" smtClean="0"/>
              <a:t>(montrer sur globe ou planisphère)</a:t>
            </a:r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7AD6-3451-4DBC-AAC2-DBDA18BC499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7AD6-3451-4DBC-AAC2-DBDA18BC499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/>
              <a:t>FAIRE UNE</a:t>
            </a:r>
            <a:r>
              <a:rPr lang="fr-FR" sz="1200" baseline="0" dirty="0" smtClean="0"/>
              <a:t> TEXTE AVEC LES MOTS qui explique le phénomène mis en évidence par les expérimentations</a:t>
            </a:r>
            <a:endParaRPr lang="fr-FR" sz="1200" dirty="0" smtClean="0"/>
          </a:p>
          <a:p>
            <a:r>
              <a:rPr lang="fr-FR" sz="1200" dirty="0" smtClean="0"/>
              <a:t>Le changement climatique entraine une fonte des glaces.</a:t>
            </a:r>
          </a:p>
          <a:p>
            <a:r>
              <a:rPr lang="fr-FR" sz="1200" dirty="0" smtClean="0"/>
              <a:t>La fonte des glaces continentales fait monter le niveau des mers, tandis que la fonte de la banquise n’a pas d’effet sur le niveau des mers.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7AD6-3451-4DBC-AAC2-DBDA18BC499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24CFE-0C85-438C-BA66-1B30E9DCA8D9}" type="datetimeFigureOut">
              <a:rPr lang="fr-FR" smtClean="0"/>
              <a:pPr/>
              <a:t>15/05/2015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DBBBE-94AA-4B2F-AD93-C15DF5E9A6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r>
              <a:rPr lang="fr-FR" dirty="0" smtClean="0"/>
              <a:t>L</a:t>
            </a:r>
            <a:r>
              <a:rPr lang="fr-FR" dirty="0" smtClean="0"/>
              <a:t>e climat de la Terre se réchauffe.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i="1" dirty="0" smtClean="0"/>
              <a:t>Quelles seront les conséquences de ce réchauffement dans quelques années ?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fonte des glaces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r>
              <a:rPr lang="fr-FR" dirty="0" smtClean="0"/>
              <a:t>Où y-a-t il des glaces qui fondent sur la Terre ?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Les </a:t>
            </a:r>
            <a:r>
              <a:rPr lang="fr-FR" dirty="0" smtClean="0">
                <a:solidFill>
                  <a:srgbClr val="FF0000"/>
                </a:solidFill>
              </a:rPr>
              <a:t>banquises</a:t>
            </a:r>
            <a:r>
              <a:rPr lang="fr-FR" dirty="0" smtClean="0"/>
              <a:t> </a:t>
            </a:r>
            <a:r>
              <a:rPr lang="fr-FR" sz="2400" dirty="0" smtClean="0"/>
              <a:t>(glace sur la mer</a:t>
            </a:r>
            <a:r>
              <a:rPr lang="fr-FR" sz="2400" dirty="0" smtClean="0"/>
              <a:t>)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Les glaciers en montagne</a:t>
            </a:r>
          </a:p>
          <a:p>
            <a:pPr lvl="1"/>
            <a:r>
              <a:rPr lang="fr-FR" dirty="0" smtClean="0"/>
              <a:t>Les calottes glacières</a:t>
            </a:r>
          </a:p>
          <a:p>
            <a:pPr lvl="2">
              <a:buNone/>
            </a:pPr>
            <a:r>
              <a:rPr lang="fr-FR" dirty="0" smtClean="0"/>
              <a:t> (Groenland ou Antarctique)</a:t>
            </a:r>
            <a:endParaRPr lang="fr-FR" dirty="0" smtClean="0"/>
          </a:p>
        </p:txBody>
      </p:sp>
      <p:sp>
        <p:nvSpPr>
          <p:cNvPr id="5" name="Accolade fermante 4"/>
          <p:cNvSpPr/>
          <p:nvPr/>
        </p:nvSpPr>
        <p:spPr>
          <a:xfrm>
            <a:off x="5148064" y="3789040"/>
            <a:ext cx="576064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52120" y="4149080"/>
            <a:ext cx="318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Glaces continentales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95536" y="5301208"/>
            <a:ext cx="8229600" cy="13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Où va cette eau ? Quelles sont les conséquences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cette fonte ?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Imaginez un dispositif d’expérience qui permette d’observer soit les effets de la fonte des glaces continentales, soit les effets de la fonte de la banquise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364502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Matériel</a:t>
            </a:r>
          </a:p>
          <a:p>
            <a:r>
              <a:rPr lang="fr-FR" dirty="0" smtClean="0"/>
              <a:t>Prévision de résultats</a:t>
            </a:r>
          </a:p>
          <a:p>
            <a:r>
              <a:rPr lang="fr-FR" dirty="0" smtClean="0"/>
              <a:t>Protocole expérimental</a:t>
            </a:r>
          </a:p>
          <a:p>
            <a:r>
              <a:rPr lang="fr-FR" dirty="0" smtClean="0"/>
              <a:t>Schéma du dispositif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Expérimentation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</a:t>
            </a:r>
            <a:r>
              <a:rPr lang="fr-FR" dirty="0" smtClean="0"/>
              <a:t>hangement climatique</a:t>
            </a:r>
            <a:br>
              <a:rPr lang="fr-FR" dirty="0" smtClean="0"/>
            </a:br>
            <a:r>
              <a:rPr lang="fr-FR" dirty="0" smtClean="0"/>
              <a:t>fonte des glaces</a:t>
            </a:r>
            <a:br>
              <a:rPr lang="fr-FR" dirty="0" smtClean="0"/>
            </a:br>
            <a:r>
              <a:rPr lang="fr-FR" dirty="0" smtClean="0"/>
              <a:t>glaces continentales / banquise</a:t>
            </a:r>
            <a:br>
              <a:rPr lang="fr-FR" dirty="0" smtClean="0"/>
            </a:br>
            <a:r>
              <a:rPr lang="fr-FR" dirty="0" smtClean="0"/>
              <a:t>niveau des mers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/>
          </a:bodyPr>
          <a:lstStyle/>
          <a:p>
            <a:endParaRPr lang="fr-F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8384</TotalTime>
  <Words>183</Words>
  <Application>Microsoft Office PowerPoint</Application>
  <PresentationFormat>Affichage à l'écran (4:3)</PresentationFormat>
  <Paragraphs>29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 Le climat de la Terre se réchauffe.  Quelles seront les conséquences de ce réchauffement dans quelques années ?</vt:lpstr>
      <vt:lpstr>La fonte des glaces</vt:lpstr>
      <vt:lpstr>Imaginez un dispositif d’expérience qui permette d’observer soit les effets de la fonte des glaces continentales, soit les effets de la fonte de la banquise</vt:lpstr>
      <vt:lpstr>Expérimentation</vt:lpstr>
      <vt:lpstr>Diapositive 5</vt:lpstr>
      <vt:lpstr>changement climatique fonte des glaces glaces continentales / banquise niveau des mers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entend souvent parler de changement climatique.  Qu’est-ce qui change ?</dc:title>
  <dc:creator>David LECLERC</dc:creator>
  <cp:lastModifiedBy>David LECLERC</cp:lastModifiedBy>
  <cp:revision>8</cp:revision>
  <dcterms:created xsi:type="dcterms:W3CDTF">2015-05-11T12:12:51Z</dcterms:created>
  <dcterms:modified xsi:type="dcterms:W3CDTF">2015-05-19T08:51:57Z</dcterms:modified>
</cp:coreProperties>
</file>