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1" r:id="rId5"/>
    <p:sldId id="260" r:id="rId6"/>
    <p:sldId id="257" r:id="rId7"/>
    <p:sldId id="269" r:id="rId8"/>
    <p:sldId id="262" r:id="rId9"/>
    <p:sldId id="263" r:id="rId10"/>
    <p:sldId id="264" r:id="rId11"/>
    <p:sldId id="268" r:id="rId12"/>
    <p:sldId id="266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23" autoAdjust="0"/>
    <p:restoredTop sz="95318" autoAdjust="0"/>
  </p:normalViewPr>
  <p:slideViewPr>
    <p:cSldViewPr>
      <p:cViewPr varScale="1">
        <p:scale>
          <a:sx n="70" d="100"/>
          <a:sy n="70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800D1-1847-44A4-BC98-6768C1F39C73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3213D-3CA1-4AF3-9F61-0C31EBE88F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Apprendre à lire un texte</a:t>
            </a:r>
            <a:r>
              <a:rPr lang="fr-FR" baseline="0" dirty="0" smtClean="0"/>
              <a:t> scientifique</a:t>
            </a:r>
          </a:p>
          <a:p>
            <a:r>
              <a:rPr lang="fr-FR" baseline="0" dirty="0" smtClean="0"/>
              <a:t>Faire un schéma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213D-3CA1-4AF3-9F61-0C31EBE88FFB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213D-3CA1-4AF3-9F61-0C31EBE88FFB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213D-3CA1-4AF3-9F61-0C31EBE88FFB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C6C4-E8D0-487D-BD57-274D67A46D93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D9DD-ED0A-46E8-BA7C-961E15229A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2C6C4-E8D0-487D-BD57-274D67A46D93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CD9DD-ED0A-46E8-BA7C-961E15229A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Qu’est-ce que l’effet de serre 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fr-FR" dirty="0" smtClean="0"/>
              <a:t>L’effet de serre est un phénomène naturel qui permet à la Terre de garder une température moyenne de 15°C.</a:t>
            </a:r>
          </a:p>
          <a:p>
            <a:endParaRPr lang="fr-FR" dirty="0" smtClean="0"/>
          </a:p>
          <a:p>
            <a:r>
              <a:rPr lang="fr-FR" dirty="0" smtClean="0"/>
              <a:t>Les activités humaines, en rejetant des gaz à effet de serre dans l’atmosphère augmente l’effet de serre, ce qui est à l’origine du changement climatique que l’on observe de nos jours.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150" y="1343025"/>
            <a:ext cx="59817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24744"/>
            <a:ext cx="614362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La Terre est entourée d’une mince couche de gaz appelée l’atmosphère.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Quand la lumière du Soleil arrive sur la Terre, la Terre chauffe et renvoie une partie de sa chaleur dans l’espace.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Sans atmosphère, cette chaleur serait perdue, mais grâce à elle, une partie est récupérée et renvoyée sur la Terre. Ce qui la réchauffe.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Ce mécanisme naturel s’appelle l’effet de serre et les gaz de l’atmosphère qui piègent la chaleur s’appellent des gaz à effet de serre.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Qu’est ce que l’effet de serre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La Terre est entourée d’une mince couche de gaz appelée </a:t>
            </a:r>
            <a:r>
              <a:rPr lang="fr-FR" b="1" dirty="0" smtClean="0"/>
              <a:t>l’atmosphère</a:t>
            </a:r>
            <a:r>
              <a:rPr lang="fr-FR" dirty="0" smtClean="0"/>
              <a:t>.</a:t>
            </a:r>
          </a:p>
          <a:p>
            <a:r>
              <a:rPr lang="fr-FR" dirty="0" smtClean="0"/>
              <a:t>Quand la lumière du Soleil arrive sur la Terre, la Terre chauffe et renvoie une partie de sa chaleur dans l’espace.</a:t>
            </a:r>
          </a:p>
          <a:p>
            <a:r>
              <a:rPr lang="fr-FR" dirty="0" smtClean="0"/>
              <a:t>Sans atmosphère, cette chaleur serait perdue, mais grâce à elle, une partie est récupérée et renvoyée sur la Terre. Ce qui la réchauffe.</a:t>
            </a:r>
          </a:p>
          <a:p>
            <a:r>
              <a:rPr lang="fr-FR" dirty="0" smtClean="0"/>
              <a:t>Ce mécanisme naturel </a:t>
            </a:r>
            <a:r>
              <a:rPr lang="fr-FR" b="1" dirty="0" smtClean="0"/>
              <a:t>s’appelle l’effet de serre </a:t>
            </a:r>
            <a:r>
              <a:rPr lang="fr-FR" dirty="0" smtClean="0"/>
              <a:t>et les gaz de l’atmosphère qui piègent la chaleur s’appellent </a:t>
            </a:r>
            <a:r>
              <a:rPr lang="fr-FR" b="1" dirty="0" smtClean="0"/>
              <a:t>des gaz à effet de serre</a:t>
            </a:r>
            <a:r>
              <a:rPr lang="fr-F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Terre</a:t>
            </a:r>
          </a:p>
          <a:p>
            <a:r>
              <a:rPr lang="fr-FR" dirty="0" smtClean="0"/>
              <a:t>Atmosphère</a:t>
            </a:r>
          </a:p>
          <a:p>
            <a:r>
              <a:rPr lang="fr-FR" dirty="0" smtClean="0"/>
              <a:t>Lumière qui arrive</a:t>
            </a:r>
          </a:p>
          <a:p>
            <a:r>
              <a:rPr lang="fr-FR" dirty="0" smtClean="0"/>
              <a:t>Chaleur qui part dans l’espace</a:t>
            </a:r>
          </a:p>
          <a:p>
            <a:r>
              <a:rPr lang="fr-FR" dirty="0" smtClean="0"/>
              <a:t>Une partie de la chaleur qui est renvoyée sur la Terre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Distingue les effets positifs et négatifs de l’effet de serre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556792"/>
            <a:ext cx="8605778" cy="462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Distingue les effets positifs et négatifs de l’effet de serre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556792"/>
            <a:ext cx="8605778" cy="462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cteur droit 5"/>
          <p:cNvCxnSpPr/>
          <p:nvPr/>
        </p:nvCxnSpPr>
        <p:spPr>
          <a:xfrm>
            <a:off x="467544" y="3501008"/>
            <a:ext cx="7272808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4572000" y="836712"/>
            <a:ext cx="158417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804248" y="836712"/>
            <a:ext cx="1584176" cy="0"/>
          </a:xfrm>
          <a:prstGeom prst="line">
            <a:avLst/>
          </a:prstGeom>
          <a:ln w="635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95536" y="3140968"/>
            <a:ext cx="8280920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8100392" y="2780928"/>
            <a:ext cx="576064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5220072" y="4221088"/>
            <a:ext cx="3456384" cy="0"/>
          </a:xfrm>
          <a:prstGeom prst="line">
            <a:avLst/>
          </a:prstGeom>
          <a:ln w="635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395536" y="4581128"/>
            <a:ext cx="8280920" cy="0"/>
          </a:xfrm>
          <a:prstGeom prst="line">
            <a:avLst/>
          </a:prstGeom>
          <a:ln w="635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467544" y="4941168"/>
            <a:ext cx="8280920" cy="0"/>
          </a:xfrm>
          <a:prstGeom prst="line">
            <a:avLst/>
          </a:prstGeom>
          <a:ln w="635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395536" y="5229200"/>
            <a:ext cx="648072" cy="0"/>
          </a:xfrm>
          <a:prstGeom prst="line">
            <a:avLst/>
          </a:prstGeom>
          <a:ln w="635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45363</TotalTime>
  <Words>294</Words>
  <Application>Microsoft Office PowerPoint</Application>
  <PresentationFormat>Affichage à l'écran (4:3)</PresentationFormat>
  <Paragraphs>25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Qu’est-ce que l’effet de serre ?</vt:lpstr>
      <vt:lpstr>La Terre est entourée d’une mince couche de gaz appelée l’atmosphère. </vt:lpstr>
      <vt:lpstr>Quand la lumière du Soleil arrive sur la Terre, la Terre chauffe et renvoie une partie de sa chaleur dans l’espace.</vt:lpstr>
      <vt:lpstr>Sans atmosphère, cette chaleur serait perdue, mais grâce à elle, une partie est récupérée et renvoyée sur la Terre. Ce qui la réchauffe.</vt:lpstr>
      <vt:lpstr>Ce mécanisme naturel s’appelle l’effet de serre et les gaz de l’atmosphère qui piègent la chaleur s’appellent des gaz à effet de serre.</vt:lpstr>
      <vt:lpstr>Qu’est ce que l’effet de serre ?</vt:lpstr>
      <vt:lpstr>Diapositive 7</vt:lpstr>
      <vt:lpstr>Distingue les effets positifs et négatifs de l’effet de serre</vt:lpstr>
      <vt:lpstr>Distingue les effets positifs et négatifs de l’effet de serre</vt:lpstr>
      <vt:lpstr>Diapositive 10</vt:lpstr>
      <vt:lpstr>Diapositive 11</vt:lpstr>
      <vt:lpstr>Diapositive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L’importance de la banquise</dc:title>
  <dc:creator>David LECLERC</dc:creator>
  <cp:lastModifiedBy>David LECLERC</cp:lastModifiedBy>
  <cp:revision>7</cp:revision>
  <dcterms:created xsi:type="dcterms:W3CDTF">2015-06-04T09:39:15Z</dcterms:created>
  <dcterms:modified xsi:type="dcterms:W3CDTF">2015-07-27T20:40:32Z</dcterms:modified>
</cp:coreProperties>
</file>